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348" r:id="rId3"/>
    <p:sldId id="347" r:id="rId4"/>
    <p:sldId id="258" r:id="rId5"/>
    <p:sldId id="257" r:id="rId6"/>
    <p:sldId id="259" r:id="rId7"/>
    <p:sldId id="285" r:id="rId8"/>
    <p:sldId id="260" r:id="rId9"/>
    <p:sldId id="349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68" r:id="rId18"/>
    <p:sldId id="269" r:id="rId19"/>
    <p:sldId id="270" r:id="rId20"/>
    <p:sldId id="35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2" r:id="rId31"/>
    <p:sldId id="280" r:id="rId32"/>
    <p:sldId id="281" r:id="rId33"/>
    <p:sldId id="283" r:id="rId34"/>
    <p:sldId id="284" r:id="rId35"/>
    <p:sldId id="286" r:id="rId36"/>
    <p:sldId id="287" r:id="rId37"/>
    <p:sldId id="289" r:id="rId38"/>
    <p:sldId id="288" r:id="rId39"/>
    <p:sldId id="290" r:id="rId40"/>
    <p:sldId id="292" r:id="rId41"/>
    <p:sldId id="291" r:id="rId42"/>
    <p:sldId id="293" r:id="rId43"/>
    <p:sldId id="294" r:id="rId44"/>
    <p:sldId id="295" r:id="rId45"/>
    <p:sldId id="296" r:id="rId46"/>
    <p:sldId id="297" r:id="rId47"/>
    <p:sldId id="298" r:id="rId48"/>
    <p:sldId id="355" r:id="rId49"/>
    <p:sldId id="300" r:id="rId50"/>
    <p:sldId id="316" r:id="rId51"/>
    <p:sldId id="301" r:id="rId52"/>
    <p:sldId id="302" r:id="rId53"/>
    <p:sldId id="303" r:id="rId54"/>
    <p:sldId id="304" r:id="rId55"/>
    <p:sldId id="305" r:id="rId56"/>
    <p:sldId id="357" r:id="rId57"/>
    <p:sldId id="351" r:id="rId58"/>
    <p:sldId id="306" r:id="rId59"/>
    <p:sldId id="307" r:id="rId60"/>
    <p:sldId id="308" r:id="rId61"/>
    <p:sldId id="309" r:id="rId62"/>
    <p:sldId id="317" r:id="rId63"/>
    <p:sldId id="318" r:id="rId64"/>
    <p:sldId id="319" r:id="rId65"/>
    <p:sldId id="320" r:id="rId66"/>
    <p:sldId id="356" r:id="rId67"/>
    <p:sldId id="324" r:id="rId68"/>
    <p:sldId id="321" r:id="rId69"/>
    <p:sldId id="322" r:id="rId70"/>
    <p:sldId id="323" r:id="rId71"/>
    <p:sldId id="325" r:id="rId72"/>
    <p:sldId id="326" r:id="rId73"/>
    <p:sldId id="327" r:id="rId74"/>
    <p:sldId id="328" r:id="rId75"/>
    <p:sldId id="352" r:id="rId76"/>
    <p:sldId id="339" r:id="rId77"/>
    <p:sldId id="329" r:id="rId78"/>
    <p:sldId id="330" r:id="rId79"/>
    <p:sldId id="332" r:id="rId80"/>
    <p:sldId id="333" r:id="rId81"/>
    <p:sldId id="334" r:id="rId82"/>
    <p:sldId id="335" r:id="rId83"/>
    <p:sldId id="353" r:id="rId84"/>
    <p:sldId id="337" r:id="rId85"/>
    <p:sldId id="354" r:id="rId86"/>
    <p:sldId id="338" r:id="rId87"/>
    <p:sldId id="340" r:id="rId88"/>
    <p:sldId id="341" r:id="rId89"/>
    <p:sldId id="342" r:id="rId90"/>
    <p:sldId id="343" r:id="rId91"/>
    <p:sldId id="346" r:id="rId92"/>
    <p:sldId id="344" r:id="rId93"/>
    <p:sldId id="345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3905AD-D125-4D11-8354-23FD1A97617C}">
          <p14:sldIdLst>
            <p14:sldId id="256"/>
            <p14:sldId id="348"/>
            <p14:sldId id="347"/>
            <p14:sldId id="258"/>
            <p14:sldId id="257"/>
            <p14:sldId id="259"/>
            <p14:sldId id="285"/>
            <p14:sldId id="260"/>
            <p14:sldId id="349"/>
            <p14:sldId id="261"/>
            <p14:sldId id="262"/>
            <p14:sldId id="263"/>
            <p14:sldId id="264"/>
            <p14:sldId id="265"/>
            <p14:sldId id="267"/>
            <p14:sldId id="266"/>
            <p14:sldId id="268"/>
            <p14:sldId id="269"/>
            <p14:sldId id="270"/>
            <p14:sldId id="35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2"/>
            <p14:sldId id="280"/>
            <p14:sldId id="281"/>
            <p14:sldId id="283"/>
            <p14:sldId id="284"/>
            <p14:sldId id="286"/>
            <p14:sldId id="287"/>
            <p14:sldId id="289"/>
            <p14:sldId id="288"/>
          </p14:sldIdLst>
        </p14:section>
        <p14:section name="Untitled Section" id="{093B8CF2-332A-433B-BEF3-DFC36C6946EE}">
          <p14:sldIdLst>
            <p14:sldId id="290"/>
            <p14:sldId id="292"/>
            <p14:sldId id="291"/>
            <p14:sldId id="293"/>
            <p14:sldId id="294"/>
            <p14:sldId id="295"/>
            <p14:sldId id="296"/>
            <p14:sldId id="297"/>
            <p14:sldId id="298"/>
            <p14:sldId id="355"/>
            <p14:sldId id="300"/>
            <p14:sldId id="316"/>
            <p14:sldId id="301"/>
            <p14:sldId id="302"/>
            <p14:sldId id="303"/>
            <p14:sldId id="304"/>
            <p14:sldId id="305"/>
            <p14:sldId id="357"/>
            <p14:sldId id="351"/>
            <p14:sldId id="306"/>
            <p14:sldId id="307"/>
            <p14:sldId id="308"/>
            <p14:sldId id="309"/>
            <p14:sldId id="317"/>
            <p14:sldId id="318"/>
            <p14:sldId id="319"/>
            <p14:sldId id="320"/>
            <p14:sldId id="356"/>
            <p14:sldId id="324"/>
            <p14:sldId id="321"/>
            <p14:sldId id="322"/>
            <p14:sldId id="323"/>
            <p14:sldId id="325"/>
            <p14:sldId id="326"/>
            <p14:sldId id="327"/>
            <p14:sldId id="328"/>
            <p14:sldId id="352"/>
            <p14:sldId id="339"/>
            <p14:sldId id="329"/>
            <p14:sldId id="330"/>
            <p14:sldId id="332"/>
            <p14:sldId id="333"/>
            <p14:sldId id="334"/>
            <p14:sldId id="335"/>
            <p14:sldId id="353"/>
            <p14:sldId id="337"/>
            <p14:sldId id="354"/>
            <p14:sldId id="338"/>
            <p14:sldId id="340"/>
            <p14:sldId id="341"/>
            <p14:sldId id="342"/>
            <p14:sldId id="343"/>
            <p14:sldId id="346"/>
            <p14:sldId id="344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rl Douglas" initials="ED" lastIdx="1" clrIdx="0">
    <p:extLst>
      <p:ext uri="{19B8F6BF-5375-455C-9EA6-DF929625EA0E}">
        <p15:presenceInfo xmlns:p15="http://schemas.microsoft.com/office/powerpoint/2012/main" userId="S-1-5-21-1275210071-2147041553-839522115-11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CCFF"/>
    <a:srgbClr val="FF99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48" autoAdjust="0"/>
    <p:restoredTop sz="94660"/>
  </p:normalViewPr>
  <p:slideViewPr>
    <p:cSldViewPr snapToGrid="0">
      <p:cViewPr>
        <p:scale>
          <a:sx n="100" d="100"/>
          <a:sy n="100" d="100"/>
        </p:scale>
        <p:origin x="1022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79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88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_rels/data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svg"/><Relationship Id="rId1" Type="http://schemas.openxmlformats.org/officeDocument/2006/relationships/image" Target="../media/image100.png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43.svg"/><Relationship Id="rId1" Type="http://schemas.openxmlformats.org/officeDocument/2006/relationships/image" Target="../media/image50.png"/><Relationship Id="rId6" Type="http://schemas.openxmlformats.org/officeDocument/2006/relationships/image" Target="../media/image47.svg"/><Relationship Id="rId5" Type="http://schemas.openxmlformats.org/officeDocument/2006/relationships/image" Target="../media/image52.png"/><Relationship Id="rId4" Type="http://schemas.openxmlformats.org/officeDocument/2006/relationships/image" Target="../media/image45.sv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70.png"/><Relationship Id="rId6" Type="http://schemas.openxmlformats.org/officeDocument/2006/relationships/image" Target="../media/image63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7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image" Target="../media/image77.svg"/><Relationship Id="rId1" Type="http://schemas.openxmlformats.org/officeDocument/2006/relationships/image" Target="../media/image82.png"/><Relationship Id="rId6" Type="http://schemas.openxmlformats.org/officeDocument/2006/relationships/image" Target="../media/image49.svg"/><Relationship Id="rId5" Type="http://schemas.openxmlformats.org/officeDocument/2006/relationships/image" Target="../media/image53.png"/><Relationship Id="rId4" Type="http://schemas.openxmlformats.org/officeDocument/2006/relationships/image" Target="../media/image79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88.sv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_rels/drawing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08.png"/><Relationship Id="rId7" Type="http://schemas.openxmlformats.org/officeDocument/2006/relationships/image" Target="../media/image25.png"/><Relationship Id="rId2" Type="http://schemas.openxmlformats.org/officeDocument/2006/relationships/image" Target="../media/image101.svg"/><Relationship Id="rId1" Type="http://schemas.openxmlformats.org/officeDocument/2006/relationships/image" Target="../media/image107.png"/><Relationship Id="rId6" Type="http://schemas.openxmlformats.org/officeDocument/2006/relationships/image" Target="../media/image105.svg"/><Relationship Id="rId5" Type="http://schemas.openxmlformats.org/officeDocument/2006/relationships/image" Target="../media/image109.png"/><Relationship Id="rId4" Type="http://schemas.openxmlformats.org/officeDocument/2006/relationships/image" Target="../media/image103.sv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3EA1FE-0E11-4006-91E1-60DA88A1DFD0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DFCD967-DCE6-49AE-8B10-810E798E5BD3}">
      <dgm:prSet custT="1"/>
      <dgm:spPr/>
      <dgm:t>
        <a:bodyPr anchor="ctr"/>
        <a:lstStyle/>
        <a:p>
          <a:pPr>
            <a:lnSpc>
              <a:spcPct val="100000"/>
            </a:lnSpc>
            <a:defRPr b="1"/>
          </a:pPr>
          <a:r>
            <a:rPr lang="en-US" sz="2400" b="0" dirty="0">
              <a:latin typeface="Arial Rounded MT Bold" panose="020F0704030504030204" pitchFamily="34" charset="0"/>
            </a:rPr>
            <a:t>IT’S MY GOAL THAT THIS PRESENTATION WILL MAKE YOU BETTER EQUIPPED TO MAKE THE BEST-INFORMED TRANSITION DECISIONS IN YOUR OWN BEST INTEREST.</a:t>
          </a:r>
        </a:p>
      </dgm:t>
    </dgm:pt>
    <dgm:pt modelId="{01751F9D-1C10-461B-8399-99C1081273CB}" type="parTrans" cxnId="{0C211F7C-D3B4-481E-96AC-C16D03590AF9}">
      <dgm:prSet/>
      <dgm:spPr/>
      <dgm:t>
        <a:bodyPr/>
        <a:lstStyle/>
        <a:p>
          <a:endParaRPr lang="en-US"/>
        </a:p>
      </dgm:t>
    </dgm:pt>
    <dgm:pt modelId="{D22BEB18-3DBB-4473-83F8-554616E2A4E6}" type="sibTrans" cxnId="{0C211F7C-D3B4-481E-96AC-C16D03590AF9}">
      <dgm:prSet/>
      <dgm:spPr/>
      <dgm:t>
        <a:bodyPr/>
        <a:lstStyle/>
        <a:p>
          <a:endParaRPr lang="en-US"/>
        </a:p>
      </dgm:t>
    </dgm:pt>
    <dgm:pt modelId="{45FE3D88-05D4-46D8-8B69-05649CACC4B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dirty="0">
              <a:latin typeface="Arial Rounded MT Bold" panose="020F0704030504030204" pitchFamily="34" charset="0"/>
            </a:rPr>
            <a:t>LEARNING THE FOLLOWING SUBJECTS WILL RESULT IN THAT GOAL BEING ACHIEVED</a:t>
          </a:r>
        </a:p>
      </dgm:t>
    </dgm:pt>
    <dgm:pt modelId="{3A1BC6BB-86A2-4449-AB7F-F2B4EB079DBB}" type="parTrans" cxnId="{6107284C-E5F8-4A79-97E1-679A15C5284F}">
      <dgm:prSet/>
      <dgm:spPr/>
      <dgm:t>
        <a:bodyPr/>
        <a:lstStyle/>
        <a:p>
          <a:endParaRPr lang="en-US"/>
        </a:p>
      </dgm:t>
    </dgm:pt>
    <dgm:pt modelId="{FD5893FA-02F1-48CD-BDFA-9B27604DD7A1}" type="sibTrans" cxnId="{6107284C-E5F8-4A79-97E1-679A15C5284F}">
      <dgm:prSet/>
      <dgm:spPr/>
      <dgm:t>
        <a:bodyPr/>
        <a:lstStyle/>
        <a:p>
          <a:endParaRPr lang="en-US"/>
        </a:p>
      </dgm:t>
    </dgm:pt>
    <dgm:pt modelId="{F0BDB51E-F35F-4D0D-811F-24F220B08595}">
      <dgm:prSet custT="1"/>
      <dgm:spPr/>
      <dgm:t>
        <a:bodyPr anchor="t"/>
        <a:lstStyle/>
        <a:p>
          <a:pPr>
            <a:lnSpc>
              <a:spcPct val="100000"/>
            </a:lnSpc>
          </a:pPr>
          <a:endParaRPr lang="en-US" sz="1600" dirty="0">
            <a:solidFill>
              <a:srgbClr val="0070C0"/>
            </a:solidFill>
            <a:latin typeface="Arial Rounded MT Bold" panose="020F0704030504030204" pitchFamily="34" charset="0"/>
          </a:endParaRPr>
        </a:p>
      </dgm:t>
    </dgm:pt>
    <dgm:pt modelId="{8FF769F5-ED7D-458D-BAD1-5B44F0BBEEFB}" type="parTrans" cxnId="{B1D53EA0-5D9D-470B-90DA-C0E196129B1A}">
      <dgm:prSet/>
      <dgm:spPr/>
      <dgm:t>
        <a:bodyPr/>
        <a:lstStyle/>
        <a:p>
          <a:endParaRPr lang="en-US"/>
        </a:p>
      </dgm:t>
    </dgm:pt>
    <dgm:pt modelId="{6295D6CF-779B-4DBF-8D38-607F1968663E}" type="sibTrans" cxnId="{B1D53EA0-5D9D-470B-90DA-C0E196129B1A}">
      <dgm:prSet/>
      <dgm:spPr/>
      <dgm:t>
        <a:bodyPr/>
        <a:lstStyle/>
        <a:p>
          <a:endParaRPr lang="en-US"/>
        </a:p>
      </dgm:t>
    </dgm:pt>
    <dgm:pt modelId="{5851D49F-C95F-42F3-B265-C38F1C600A68}" type="pres">
      <dgm:prSet presAssocID="{033EA1FE-0E11-4006-91E1-60DA88A1DFD0}" presName="root" presStyleCnt="0">
        <dgm:presLayoutVars>
          <dgm:dir/>
          <dgm:resizeHandles val="exact"/>
        </dgm:presLayoutVars>
      </dgm:prSet>
      <dgm:spPr/>
    </dgm:pt>
    <dgm:pt modelId="{DBBAB3E2-7115-4D54-8C46-BDB98E185B92}" type="pres">
      <dgm:prSet presAssocID="{6DFCD967-DCE6-49AE-8B10-810E798E5BD3}" presName="compNode" presStyleCnt="0"/>
      <dgm:spPr/>
    </dgm:pt>
    <dgm:pt modelId="{572E5D04-BE71-45D9-8CE5-FD40D11F7EC8}" type="pres">
      <dgm:prSet presAssocID="{6DFCD967-DCE6-49AE-8B10-810E798E5BD3}" presName="iconRect" presStyleLbl="node1" presStyleIdx="0" presStyleCnt="2" custLinFactNeighborX="6637" custLinFactNeighborY="-586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5A211FA2-91DB-4954-AC01-581CB73F4EDB}" type="pres">
      <dgm:prSet presAssocID="{6DFCD967-DCE6-49AE-8B10-810E798E5BD3}" presName="iconSpace" presStyleCnt="0"/>
      <dgm:spPr/>
    </dgm:pt>
    <dgm:pt modelId="{D085AA80-51B1-4D72-A001-6ECD6F66F3E3}" type="pres">
      <dgm:prSet presAssocID="{6DFCD967-DCE6-49AE-8B10-810E798E5BD3}" presName="parTx" presStyleLbl="revTx" presStyleIdx="0" presStyleCnt="4" custScaleX="104573" custScaleY="700210" custLinFactNeighborX="-5143" custLinFactNeighborY="40449">
        <dgm:presLayoutVars>
          <dgm:chMax val="0"/>
          <dgm:chPref val="0"/>
        </dgm:presLayoutVars>
      </dgm:prSet>
      <dgm:spPr/>
    </dgm:pt>
    <dgm:pt modelId="{BF687723-4DF7-4EB2-8B83-148EE35940BE}" type="pres">
      <dgm:prSet presAssocID="{6DFCD967-DCE6-49AE-8B10-810E798E5BD3}" presName="txSpace" presStyleCnt="0"/>
      <dgm:spPr/>
    </dgm:pt>
    <dgm:pt modelId="{741D7C25-EAC4-43E3-A4D1-7D27CE2CEFF1}" type="pres">
      <dgm:prSet presAssocID="{6DFCD967-DCE6-49AE-8B10-810E798E5BD3}" presName="desTx" presStyleLbl="revTx" presStyleIdx="1" presStyleCnt="4">
        <dgm:presLayoutVars/>
      </dgm:prSet>
      <dgm:spPr/>
    </dgm:pt>
    <dgm:pt modelId="{6ED3BD76-8E37-41F9-89D5-2799B2D39E48}" type="pres">
      <dgm:prSet presAssocID="{D22BEB18-3DBB-4473-83F8-554616E2A4E6}" presName="sibTrans" presStyleCnt="0"/>
      <dgm:spPr/>
    </dgm:pt>
    <dgm:pt modelId="{66C7DA97-511E-4786-B6F2-273FA8D7BD71}" type="pres">
      <dgm:prSet presAssocID="{45FE3D88-05D4-46D8-8B69-05649CACC4B3}" presName="compNode" presStyleCnt="0"/>
      <dgm:spPr/>
    </dgm:pt>
    <dgm:pt modelId="{38CB9812-5ED9-4E42-B55A-991F1E224FD9}" type="pres">
      <dgm:prSet presAssocID="{45FE3D88-05D4-46D8-8B69-05649CACC4B3}" presName="iconRect" presStyleLbl="node1" presStyleIdx="1" presStyleCnt="2" custLinFactNeighborX="3463" custLinFactNeighborY="-505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9EE28CF-E6F0-4B7C-B69E-4EDF9FE73726}" type="pres">
      <dgm:prSet presAssocID="{45FE3D88-05D4-46D8-8B69-05649CACC4B3}" presName="iconSpace" presStyleCnt="0"/>
      <dgm:spPr/>
    </dgm:pt>
    <dgm:pt modelId="{54273A59-2216-4276-9F9C-81D02F21A3E4}" type="pres">
      <dgm:prSet presAssocID="{45FE3D88-05D4-46D8-8B69-05649CACC4B3}" presName="parTx" presStyleLbl="revTx" presStyleIdx="2" presStyleCnt="4" custLinFactNeighborX="-605" custLinFactNeighborY="-24092">
        <dgm:presLayoutVars>
          <dgm:chMax val="0"/>
          <dgm:chPref val="0"/>
        </dgm:presLayoutVars>
      </dgm:prSet>
      <dgm:spPr/>
    </dgm:pt>
    <dgm:pt modelId="{99F743C1-787D-4784-AF8F-104BD7224B2C}" type="pres">
      <dgm:prSet presAssocID="{45FE3D88-05D4-46D8-8B69-05649CACC4B3}" presName="txSpace" presStyleCnt="0"/>
      <dgm:spPr/>
    </dgm:pt>
    <dgm:pt modelId="{31AAEF67-B1B2-418C-AD78-900097F60BF4}" type="pres">
      <dgm:prSet presAssocID="{45FE3D88-05D4-46D8-8B69-05649CACC4B3}" presName="desTx" presStyleLbl="revTx" presStyleIdx="3" presStyleCnt="4" custLinFactY="-78196" custLinFactNeighborX="-1943" custLinFactNeighborY="-100000">
        <dgm:presLayoutVars/>
      </dgm:prSet>
      <dgm:spPr/>
    </dgm:pt>
  </dgm:ptLst>
  <dgm:cxnLst>
    <dgm:cxn modelId="{6107284C-E5F8-4A79-97E1-679A15C5284F}" srcId="{033EA1FE-0E11-4006-91E1-60DA88A1DFD0}" destId="{45FE3D88-05D4-46D8-8B69-05649CACC4B3}" srcOrd="1" destOrd="0" parTransId="{3A1BC6BB-86A2-4449-AB7F-F2B4EB079DBB}" sibTransId="{FD5893FA-02F1-48CD-BDFA-9B27604DD7A1}"/>
    <dgm:cxn modelId="{0C211F7C-D3B4-481E-96AC-C16D03590AF9}" srcId="{033EA1FE-0E11-4006-91E1-60DA88A1DFD0}" destId="{6DFCD967-DCE6-49AE-8B10-810E798E5BD3}" srcOrd="0" destOrd="0" parTransId="{01751F9D-1C10-461B-8399-99C1081273CB}" sibTransId="{D22BEB18-3DBB-4473-83F8-554616E2A4E6}"/>
    <dgm:cxn modelId="{E1F4818C-F471-4E75-90C4-233A5A548065}" type="presOf" srcId="{6DFCD967-DCE6-49AE-8B10-810E798E5BD3}" destId="{D085AA80-51B1-4D72-A001-6ECD6F66F3E3}" srcOrd="0" destOrd="0" presId="urn:microsoft.com/office/officeart/2018/2/layout/IconLabelDescriptionList"/>
    <dgm:cxn modelId="{B1D53EA0-5D9D-470B-90DA-C0E196129B1A}" srcId="{45FE3D88-05D4-46D8-8B69-05649CACC4B3}" destId="{F0BDB51E-F35F-4D0D-811F-24F220B08595}" srcOrd="0" destOrd="0" parTransId="{8FF769F5-ED7D-458D-BAD1-5B44F0BBEEFB}" sibTransId="{6295D6CF-779B-4DBF-8D38-607F1968663E}"/>
    <dgm:cxn modelId="{A11119A5-FC87-48DE-AA1C-03F8D469EA38}" type="presOf" srcId="{F0BDB51E-F35F-4D0D-811F-24F220B08595}" destId="{31AAEF67-B1B2-418C-AD78-900097F60BF4}" srcOrd="0" destOrd="0" presId="urn:microsoft.com/office/officeart/2018/2/layout/IconLabelDescriptionList"/>
    <dgm:cxn modelId="{165485CC-D8A6-4064-B571-93B484221FD3}" type="presOf" srcId="{45FE3D88-05D4-46D8-8B69-05649CACC4B3}" destId="{54273A59-2216-4276-9F9C-81D02F21A3E4}" srcOrd="0" destOrd="0" presId="urn:microsoft.com/office/officeart/2018/2/layout/IconLabelDescriptionList"/>
    <dgm:cxn modelId="{1D34AEDC-F7C5-4DD7-9338-74145280CB39}" type="presOf" srcId="{033EA1FE-0E11-4006-91E1-60DA88A1DFD0}" destId="{5851D49F-C95F-42F3-B265-C38F1C600A68}" srcOrd="0" destOrd="0" presId="urn:microsoft.com/office/officeart/2018/2/layout/IconLabelDescriptionList"/>
    <dgm:cxn modelId="{C4DBEBC1-408F-48A2-9C51-A44277BA88F6}" type="presParOf" srcId="{5851D49F-C95F-42F3-B265-C38F1C600A68}" destId="{DBBAB3E2-7115-4D54-8C46-BDB98E185B92}" srcOrd="0" destOrd="0" presId="urn:microsoft.com/office/officeart/2018/2/layout/IconLabelDescriptionList"/>
    <dgm:cxn modelId="{8E281807-CADE-48BB-B69A-18B32A959FA5}" type="presParOf" srcId="{DBBAB3E2-7115-4D54-8C46-BDB98E185B92}" destId="{572E5D04-BE71-45D9-8CE5-FD40D11F7EC8}" srcOrd="0" destOrd="0" presId="urn:microsoft.com/office/officeart/2018/2/layout/IconLabelDescriptionList"/>
    <dgm:cxn modelId="{4839F5D2-ADC6-4B06-83FB-0363C854F717}" type="presParOf" srcId="{DBBAB3E2-7115-4D54-8C46-BDB98E185B92}" destId="{5A211FA2-91DB-4954-AC01-581CB73F4EDB}" srcOrd="1" destOrd="0" presId="urn:microsoft.com/office/officeart/2018/2/layout/IconLabelDescriptionList"/>
    <dgm:cxn modelId="{18751148-796F-41EB-9B12-C9EC329BA827}" type="presParOf" srcId="{DBBAB3E2-7115-4D54-8C46-BDB98E185B92}" destId="{D085AA80-51B1-4D72-A001-6ECD6F66F3E3}" srcOrd="2" destOrd="0" presId="urn:microsoft.com/office/officeart/2018/2/layout/IconLabelDescriptionList"/>
    <dgm:cxn modelId="{532D66AC-1475-44D0-985F-7E9F0845EEA2}" type="presParOf" srcId="{DBBAB3E2-7115-4D54-8C46-BDB98E185B92}" destId="{BF687723-4DF7-4EB2-8B83-148EE35940BE}" srcOrd="3" destOrd="0" presId="urn:microsoft.com/office/officeart/2018/2/layout/IconLabelDescriptionList"/>
    <dgm:cxn modelId="{A58250A1-1661-4CC2-B14D-098CA9F05447}" type="presParOf" srcId="{DBBAB3E2-7115-4D54-8C46-BDB98E185B92}" destId="{741D7C25-EAC4-43E3-A4D1-7D27CE2CEFF1}" srcOrd="4" destOrd="0" presId="urn:microsoft.com/office/officeart/2018/2/layout/IconLabelDescriptionList"/>
    <dgm:cxn modelId="{F51E05B9-0EB2-4C62-B723-31701409DD7A}" type="presParOf" srcId="{5851D49F-C95F-42F3-B265-C38F1C600A68}" destId="{6ED3BD76-8E37-41F9-89D5-2799B2D39E48}" srcOrd="1" destOrd="0" presId="urn:microsoft.com/office/officeart/2018/2/layout/IconLabelDescriptionList"/>
    <dgm:cxn modelId="{E260FF5D-82EE-4779-8AF3-E04D4240D8A1}" type="presParOf" srcId="{5851D49F-C95F-42F3-B265-C38F1C600A68}" destId="{66C7DA97-511E-4786-B6F2-273FA8D7BD71}" srcOrd="2" destOrd="0" presId="urn:microsoft.com/office/officeart/2018/2/layout/IconLabelDescriptionList"/>
    <dgm:cxn modelId="{B7B6B57B-E708-46BA-857A-184C783A980C}" type="presParOf" srcId="{66C7DA97-511E-4786-B6F2-273FA8D7BD71}" destId="{38CB9812-5ED9-4E42-B55A-991F1E224FD9}" srcOrd="0" destOrd="0" presId="urn:microsoft.com/office/officeart/2018/2/layout/IconLabelDescriptionList"/>
    <dgm:cxn modelId="{30DF1593-1465-4955-8E5C-F7DA1B4C3EAE}" type="presParOf" srcId="{66C7DA97-511E-4786-B6F2-273FA8D7BD71}" destId="{79EE28CF-E6F0-4B7C-B69E-4EDF9FE73726}" srcOrd="1" destOrd="0" presId="urn:microsoft.com/office/officeart/2018/2/layout/IconLabelDescriptionList"/>
    <dgm:cxn modelId="{883B3796-3DF7-4A8E-ACF5-3986203F6F4A}" type="presParOf" srcId="{66C7DA97-511E-4786-B6F2-273FA8D7BD71}" destId="{54273A59-2216-4276-9F9C-81D02F21A3E4}" srcOrd="2" destOrd="0" presId="urn:microsoft.com/office/officeart/2018/2/layout/IconLabelDescriptionList"/>
    <dgm:cxn modelId="{A4D3FC7B-1289-4344-974B-E4CF19A57DD3}" type="presParOf" srcId="{66C7DA97-511E-4786-B6F2-273FA8D7BD71}" destId="{99F743C1-787D-4784-AF8F-104BD7224B2C}" srcOrd="3" destOrd="0" presId="urn:microsoft.com/office/officeart/2018/2/layout/IconLabelDescriptionList"/>
    <dgm:cxn modelId="{724F76D4-12D9-4F88-B321-31F738781E24}" type="presParOf" srcId="{66C7DA97-511E-4786-B6F2-273FA8D7BD71}" destId="{31AAEF67-B1B2-418C-AD78-900097F60BF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1D0194-FA3C-48F7-A0BD-2D042303A7D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0C6887C-EE55-4C68-8A1A-782372F595FB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latin typeface="Arial Rounded MT Bold" panose="020F0704030504030204" pitchFamily="34" charset="0"/>
            </a:rPr>
            <a:t>UNDERSTANDING THE CONCEPT OF PROFIT</a:t>
          </a:r>
        </a:p>
      </dgm:t>
    </dgm:pt>
    <dgm:pt modelId="{F0F88159-6116-44B2-8FD6-DAC2F000F03E}" type="parTrans" cxnId="{CFB9BE27-2DAF-43D2-BF6E-267FDBCDDFD1}">
      <dgm:prSet/>
      <dgm:spPr/>
      <dgm:t>
        <a:bodyPr/>
        <a:lstStyle/>
        <a:p>
          <a:endParaRPr lang="en-US"/>
        </a:p>
      </dgm:t>
    </dgm:pt>
    <dgm:pt modelId="{579EDC69-DD23-46DA-9C5C-0F952FC5C2F9}" type="sibTrans" cxnId="{CFB9BE27-2DAF-43D2-BF6E-267FDBCDDFD1}">
      <dgm:prSet custT="1"/>
      <dgm:spPr/>
      <dgm:t>
        <a:bodyPr/>
        <a:lstStyle/>
        <a:p>
          <a:endParaRPr lang="en-US" sz="300" dirty="0"/>
        </a:p>
      </dgm:t>
    </dgm:pt>
    <dgm:pt modelId="{54F192A1-40A1-4EFC-B828-D5A77E784080}">
      <dgm:prSet custT="1"/>
      <dgm:spPr/>
      <dgm:t>
        <a:bodyPr/>
        <a:lstStyle/>
        <a:p>
          <a:r>
            <a:rPr lang="en-US" sz="1900" dirty="0">
              <a:latin typeface="Arial Rounded MT Bold" panose="020F0704030504030204" pitchFamily="34" charset="0"/>
            </a:rPr>
            <a:t>PROFIT IS </a:t>
          </a:r>
          <a:r>
            <a:rPr lang="en-US" sz="1900" i="1" u="sng" dirty="0">
              <a:latin typeface="Arial Rounded MT Bold" panose="020F0704030504030204" pitchFamily="34" charset="0"/>
            </a:rPr>
            <a:t>NOT</a:t>
          </a:r>
          <a:r>
            <a:rPr lang="en-US" sz="1900" dirty="0">
              <a:latin typeface="Arial Rounded MT Bold" panose="020F0704030504030204" pitchFamily="34" charset="0"/>
            </a:rPr>
            <a:t>   SIMPLY PRACTICE NET INCOME - THAT IS WHAT IS LEFT OVER AFTER SUBTRACTING EXPENSES FROM THE INCOME.</a:t>
          </a:r>
        </a:p>
      </dgm:t>
    </dgm:pt>
    <dgm:pt modelId="{23ABB648-2CD2-42C3-A09D-D004EC91C4AA}" type="parTrans" cxnId="{2A5D8864-DB3D-4B50-A026-5F4581D84447}">
      <dgm:prSet/>
      <dgm:spPr/>
      <dgm:t>
        <a:bodyPr/>
        <a:lstStyle/>
        <a:p>
          <a:endParaRPr lang="en-US"/>
        </a:p>
      </dgm:t>
    </dgm:pt>
    <dgm:pt modelId="{7C202FB7-A94B-4F06-9EBF-97084FFE7F1E}" type="sibTrans" cxnId="{2A5D8864-DB3D-4B50-A026-5F4581D84447}">
      <dgm:prSet custT="1"/>
      <dgm:spPr/>
      <dgm:t>
        <a:bodyPr/>
        <a:lstStyle/>
        <a:p>
          <a:endParaRPr lang="en-US" sz="300" dirty="0"/>
        </a:p>
      </dgm:t>
    </dgm:pt>
    <dgm:pt modelId="{ED3FC376-F193-42F0-9FAF-C4A15FCFA54A}">
      <dgm:prSet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PRACTICE NET INCOME CONSISTS OF TWO PARTS</a:t>
          </a:r>
        </a:p>
      </dgm:t>
    </dgm:pt>
    <dgm:pt modelId="{849A409C-F6A9-46C9-9323-819491D8C209}" type="parTrans" cxnId="{E429C059-256C-4BF7-BFE2-9F621D3AF37A}">
      <dgm:prSet/>
      <dgm:spPr/>
      <dgm:t>
        <a:bodyPr/>
        <a:lstStyle/>
        <a:p>
          <a:endParaRPr lang="en-US"/>
        </a:p>
      </dgm:t>
    </dgm:pt>
    <dgm:pt modelId="{DA0DB0DD-BC18-48C2-BFC4-0DF2D9A756E7}" type="sibTrans" cxnId="{E429C059-256C-4BF7-BFE2-9F621D3AF37A}">
      <dgm:prSet custT="1"/>
      <dgm:spPr/>
      <dgm:t>
        <a:bodyPr/>
        <a:lstStyle/>
        <a:p>
          <a:endParaRPr lang="en-US" sz="300" dirty="0"/>
        </a:p>
      </dgm:t>
    </dgm:pt>
    <dgm:pt modelId="{4B8B74DE-0B17-4A48-AD3E-205854697D13}">
      <dgm:prSet custT="1"/>
      <dgm:spPr/>
      <dgm:t>
        <a:bodyPr/>
        <a:lstStyle/>
        <a:p>
          <a:r>
            <a:rPr lang="en-US" sz="1800" dirty="0">
              <a:latin typeface="Arial Rounded MT Bold" panose="020F0704030504030204" pitchFamily="34" charset="0"/>
            </a:rPr>
            <a:t>SALARY FOR THE OWNER’S WORK</a:t>
          </a:r>
        </a:p>
      </dgm:t>
    </dgm:pt>
    <dgm:pt modelId="{50FFA793-EA30-40DB-8F05-798B41A993CB}" type="parTrans" cxnId="{DE2683A6-B9A4-4427-9ECC-685CDE8D8C9F}">
      <dgm:prSet/>
      <dgm:spPr/>
      <dgm:t>
        <a:bodyPr/>
        <a:lstStyle/>
        <a:p>
          <a:endParaRPr lang="en-US"/>
        </a:p>
      </dgm:t>
    </dgm:pt>
    <dgm:pt modelId="{5DC5500C-A323-44A7-8B90-BCCFABEE033F}" type="sibTrans" cxnId="{DE2683A6-B9A4-4427-9ECC-685CDE8D8C9F}">
      <dgm:prSet/>
      <dgm:spPr/>
      <dgm:t>
        <a:bodyPr/>
        <a:lstStyle/>
        <a:p>
          <a:endParaRPr lang="en-US"/>
        </a:p>
      </dgm:t>
    </dgm:pt>
    <dgm:pt modelId="{CD58FF49-B619-4431-B38B-4974B01014AE}">
      <dgm:prSet custT="1"/>
      <dgm:spPr/>
      <dgm:t>
        <a:bodyPr/>
        <a:lstStyle/>
        <a:p>
          <a:r>
            <a:rPr lang="en-US" sz="1800" dirty="0">
              <a:latin typeface="Arial Rounded MT Bold" panose="020F0704030504030204" pitchFamily="34" charset="0"/>
            </a:rPr>
            <a:t>PROFIT</a:t>
          </a:r>
        </a:p>
      </dgm:t>
    </dgm:pt>
    <dgm:pt modelId="{78031684-0ECF-403A-82D2-F2A0A853EB3E}" type="parTrans" cxnId="{ECD7BD1B-F282-4B70-B97F-474A3C1D966D}">
      <dgm:prSet/>
      <dgm:spPr/>
      <dgm:t>
        <a:bodyPr/>
        <a:lstStyle/>
        <a:p>
          <a:endParaRPr lang="en-US"/>
        </a:p>
      </dgm:t>
    </dgm:pt>
    <dgm:pt modelId="{64087FD4-AE11-4FD6-96BF-24DB81206554}" type="sibTrans" cxnId="{ECD7BD1B-F282-4B70-B97F-474A3C1D966D}">
      <dgm:prSet/>
      <dgm:spPr/>
      <dgm:t>
        <a:bodyPr/>
        <a:lstStyle/>
        <a:p>
          <a:endParaRPr lang="en-US"/>
        </a:p>
      </dgm:t>
    </dgm:pt>
    <dgm:pt modelId="{5534B98C-15CF-466E-AAC8-5EA41D13796A}">
      <dgm:prSet custT="1"/>
      <dgm:spPr/>
      <dgm:t>
        <a:bodyPr/>
        <a:lstStyle/>
        <a:p>
          <a:r>
            <a:rPr lang="en-US" sz="1800" dirty="0">
              <a:latin typeface="Arial Rounded MT Bold" panose="020F0704030504030204" pitchFamily="34" charset="0"/>
            </a:rPr>
            <a:t>PROFIT IS THE AMOUNT LEFT OVER AFTER SUBTRACTING THE </a:t>
          </a:r>
          <a:r>
            <a:rPr lang="en-US" sz="1800" i="1" u="sng" dirty="0">
              <a:latin typeface="Arial Rounded MT Bold" panose="020F0704030504030204" pitchFamily="34" charset="0"/>
            </a:rPr>
            <a:t>ADJUSTED  </a:t>
          </a:r>
          <a:r>
            <a:rPr lang="en-US" sz="1800" dirty="0">
              <a:latin typeface="Arial Rounded MT Bold" panose="020F0704030504030204" pitchFamily="34" charset="0"/>
            </a:rPr>
            <a:t>PRACTICE EXPENSES AND A COMMENSURATE SALARY FOR THE OWNER’S WORK.  THINK OF THE OWNER AS AN ASSOCIATE WHO MUST BE PAID FOR THEIR WORK.</a:t>
          </a:r>
        </a:p>
      </dgm:t>
    </dgm:pt>
    <dgm:pt modelId="{67CA0883-3DEF-498F-9589-6F7004ED53E1}" type="parTrans" cxnId="{83F209D6-83A5-4B29-9058-CD54459A3069}">
      <dgm:prSet/>
      <dgm:spPr/>
      <dgm:t>
        <a:bodyPr/>
        <a:lstStyle/>
        <a:p>
          <a:endParaRPr lang="en-US"/>
        </a:p>
      </dgm:t>
    </dgm:pt>
    <dgm:pt modelId="{E9060561-28F3-4025-B772-6D36B623C27A}" type="sibTrans" cxnId="{83F209D6-83A5-4B29-9058-CD54459A3069}">
      <dgm:prSet custT="1"/>
      <dgm:spPr/>
      <dgm:t>
        <a:bodyPr/>
        <a:lstStyle/>
        <a:p>
          <a:endParaRPr lang="en-US" sz="300" dirty="0"/>
        </a:p>
      </dgm:t>
    </dgm:pt>
    <dgm:pt modelId="{7923A165-834F-41E6-9BC6-C92265E3B0B9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latin typeface="Arial Rounded MT Bold" panose="020F0704030504030204" pitchFamily="34" charset="0"/>
            </a:rPr>
            <a:t>PROFIT IS A PRODUCT OF </a:t>
          </a:r>
          <a:r>
            <a:rPr lang="en-US" sz="2400" u="sng" dirty="0">
              <a:latin typeface="Arial Rounded MT Bold" panose="020F0704030504030204" pitchFamily="34" charset="0"/>
            </a:rPr>
            <a:t>OWNERSHIP</a:t>
          </a:r>
          <a:r>
            <a:rPr lang="en-US" sz="2400" dirty="0">
              <a:latin typeface="Arial Rounded MT Bold" panose="020F0704030504030204" pitchFamily="34" charset="0"/>
            </a:rPr>
            <a:t>, NOT OF WORK.</a:t>
          </a:r>
        </a:p>
      </dgm:t>
    </dgm:pt>
    <dgm:pt modelId="{FDF618F3-B6C7-4FED-9321-4389AE91C86E}" type="parTrans" cxnId="{77B23CA6-AD57-4E2A-ABD2-B63695DAED98}">
      <dgm:prSet/>
      <dgm:spPr/>
      <dgm:t>
        <a:bodyPr/>
        <a:lstStyle/>
        <a:p>
          <a:endParaRPr lang="en-US"/>
        </a:p>
      </dgm:t>
    </dgm:pt>
    <dgm:pt modelId="{0BD22539-1976-45CB-9E32-F18F35ECDACC}" type="sibTrans" cxnId="{77B23CA6-AD57-4E2A-ABD2-B63695DAED98}">
      <dgm:prSet/>
      <dgm:spPr/>
      <dgm:t>
        <a:bodyPr/>
        <a:lstStyle/>
        <a:p>
          <a:endParaRPr lang="en-US"/>
        </a:p>
      </dgm:t>
    </dgm:pt>
    <dgm:pt modelId="{ECF876F8-BDDC-4153-9BBA-6798CFB6C467}" type="pres">
      <dgm:prSet presAssocID="{B21D0194-FA3C-48F7-A0BD-2D042303A7D1}" presName="Name0" presStyleCnt="0">
        <dgm:presLayoutVars>
          <dgm:dir/>
          <dgm:resizeHandles val="exact"/>
        </dgm:presLayoutVars>
      </dgm:prSet>
      <dgm:spPr/>
    </dgm:pt>
    <dgm:pt modelId="{F118E2A9-0DBA-44F9-B98F-60A64C1C523A}" type="pres">
      <dgm:prSet presAssocID="{C0C6887C-EE55-4C68-8A1A-782372F595FB}" presName="node" presStyleLbl="node1" presStyleIdx="0" presStyleCnt="5" custScaleX="128118">
        <dgm:presLayoutVars>
          <dgm:bulletEnabled val="1"/>
        </dgm:presLayoutVars>
      </dgm:prSet>
      <dgm:spPr/>
    </dgm:pt>
    <dgm:pt modelId="{130F7F48-3123-492E-A6B7-1653BF185BDB}" type="pres">
      <dgm:prSet presAssocID="{579EDC69-DD23-46DA-9C5C-0F952FC5C2F9}" presName="sibTrans" presStyleLbl="sibTrans1D1" presStyleIdx="0" presStyleCnt="4"/>
      <dgm:spPr/>
    </dgm:pt>
    <dgm:pt modelId="{225CD54C-3A9D-4C8A-897B-B7B9C8E82620}" type="pres">
      <dgm:prSet presAssocID="{579EDC69-DD23-46DA-9C5C-0F952FC5C2F9}" presName="connectorText" presStyleLbl="sibTrans1D1" presStyleIdx="0" presStyleCnt="4"/>
      <dgm:spPr/>
    </dgm:pt>
    <dgm:pt modelId="{AA45FA21-5DD4-45C1-900D-30DBBB0DA8B9}" type="pres">
      <dgm:prSet presAssocID="{54F192A1-40A1-4EFC-B828-D5A77E784080}" presName="node" presStyleLbl="node1" presStyleIdx="1" presStyleCnt="5" custScaleX="108410" custScaleY="123353">
        <dgm:presLayoutVars>
          <dgm:bulletEnabled val="1"/>
        </dgm:presLayoutVars>
      </dgm:prSet>
      <dgm:spPr/>
    </dgm:pt>
    <dgm:pt modelId="{AFECE930-4DA0-4CDB-A789-37FCF2A30F59}" type="pres">
      <dgm:prSet presAssocID="{7C202FB7-A94B-4F06-9EBF-97084FFE7F1E}" presName="sibTrans" presStyleLbl="sibTrans1D1" presStyleIdx="1" presStyleCnt="4"/>
      <dgm:spPr/>
    </dgm:pt>
    <dgm:pt modelId="{FFCE9FDE-EEF6-4E96-9706-E0CBFBC3C27F}" type="pres">
      <dgm:prSet presAssocID="{7C202FB7-A94B-4F06-9EBF-97084FFE7F1E}" presName="connectorText" presStyleLbl="sibTrans1D1" presStyleIdx="1" presStyleCnt="4"/>
      <dgm:spPr/>
    </dgm:pt>
    <dgm:pt modelId="{667E425E-F35F-42F2-BAF5-80B144ABE47A}" type="pres">
      <dgm:prSet presAssocID="{ED3FC376-F193-42F0-9FAF-C4A15FCFA54A}" presName="node" presStyleLbl="node1" presStyleIdx="2" presStyleCnt="5" custScaleY="141353">
        <dgm:presLayoutVars>
          <dgm:bulletEnabled val="1"/>
        </dgm:presLayoutVars>
      </dgm:prSet>
      <dgm:spPr/>
    </dgm:pt>
    <dgm:pt modelId="{FA1F2222-343D-4B1A-8D2D-D5989DE43184}" type="pres">
      <dgm:prSet presAssocID="{DA0DB0DD-BC18-48C2-BFC4-0DF2D9A756E7}" presName="sibTrans" presStyleLbl="sibTrans1D1" presStyleIdx="2" presStyleCnt="4"/>
      <dgm:spPr/>
    </dgm:pt>
    <dgm:pt modelId="{FDF9B82B-36B1-4A34-A775-2E9A3C8AB188}" type="pres">
      <dgm:prSet presAssocID="{DA0DB0DD-BC18-48C2-BFC4-0DF2D9A756E7}" presName="connectorText" presStyleLbl="sibTrans1D1" presStyleIdx="2" presStyleCnt="4"/>
      <dgm:spPr/>
    </dgm:pt>
    <dgm:pt modelId="{D2F71F4A-BEB7-4C11-8F86-2E255458747C}" type="pres">
      <dgm:prSet presAssocID="{5534B98C-15CF-466E-AAC8-5EA41D13796A}" presName="node" presStyleLbl="node1" presStyleIdx="3" presStyleCnt="5" custScaleX="151794" custScaleY="125221" custLinFactNeighborX="2272" custLinFactNeighborY="-1683">
        <dgm:presLayoutVars>
          <dgm:bulletEnabled val="1"/>
        </dgm:presLayoutVars>
      </dgm:prSet>
      <dgm:spPr/>
    </dgm:pt>
    <dgm:pt modelId="{F7AD892A-A98B-4404-B3E6-358B69C7D970}" type="pres">
      <dgm:prSet presAssocID="{E9060561-28F3-4025-B772-6D36B623C27A}" presName="sibTrans" presStyleLbl="sibTrans1D1" presStyleIdx="3" presStyleCnt="4"/>
      <dgm:spPr/>
    </dgm:pt>
    <dgm:pt modelId="{DDAC1EB1-2E13-46CB-92A3-62A3B48D11F3}" type="pres">
      <dgm:prSet presAssocID="{E9060561-28F3-4025-B772-6D36B623C27A}" presName="connectorText" presStyleLbl="sibTrans1D1" presStyleIdx="3" presStyleCnt="4"/>
      <dgm:spPr/>
    </dgm:pt>
    <dgm:pt modelId="{D1A19C01-FBC1-4996-83EF-FEC1A92BB681}" type="pres">
      <dgm:prSet presAssocID="{7923A165-834F-41E6-9BC6-C92265E3B0B9}" presName="node" presStyleLbl="node1" presStyleIdx="4" presStyleCnt="5" custScaleX="99251" custScaleY="128860" custLinFactNeighborX="48654" custLinFactNeighborY="-4250">
        <dgm:presLayoutVars>
          <dgm:bulletEnabled val="1"/>
        </dgm:presLayoutVars>
      </dgm:prSet>
      <dgm:spPr/>
    </dgm:pt>
  </dgm:ptLst>
  <dgm:cxnLst>
    <dgm:cxn modelId="{ECD7BD1B-F282-4B70-B97F-474A3C1D966D}" srcId="{ED3FC376-F193-42F0-9FAF-C4A15FCFA54A}" destId="{CD58FF49-B619-4431-B38B-4974B01014AE}" srcOrd="1" destOrd="0" parTransId="{78031684-0ECF-403A-82D2-F2A0A853EB3E}" sibTransId="{64087FD4-AE11-4FD6-96BF-24DB81206554}"/>
    <dgm:cxn modelId="{6070BF24-7B21-4B82-BCDD-C9BB991C266F}" type="presOf" srcId="{E9060561-28F3-4025-B772-6D36B623C27A}" destId="{DDAC1EB1-2E13-46CB-92A3-62A3B48D11F3}" srcOrd="1" destOrd="0" presId="urn:microsoft.com/office/officeart/2016/7/layout/RepeatingBendingProcessNew"/>
    <dgm:cxn modelId="{CFB9BE27-2DAF-43D2-BF6E-267FDBCDDFD1}" srcId="{B21D0194-FA3C-48F7-A0BD-2D042303A7D1}" destId="{C0C6887C-EE55-4C68-8A1A-782372F595FB}" srcOrd="0" destOrd="0" parTransId="{F0F88159-6116-44B2-8FD6-DAC2F000F03E}" sibTransId="{579EDC69-DD23-46DA-9C5C-0F952FC5C2F9}"/>
    <dgm:cxn modelId="{13A8CB2E-32CD-4E85-9FCE-8F9AC4298450}" type="presOf" srcId="{5534B98C-15CF-466E-AAC8-5EA41D13796A}" destId="{D2F71F4A-BEB7-4C11-8F86-2E255458747C}" srcOrd="0" destOrd="0" presId="urn:microsoft.com/office/officeart/2016/7/layout/RepeatingBendingProcessNew"/>
    <dgm:cxn modelId="{C050A83B-513F-4163-94EB-389B4585C784}" type="presOf" srcId="{DA0DB0DD-BC18-48C2-BFC4-0DF2D9A756E7}" destId="{FDF9B82B-36B1-4A34-A775-2E9A3C8AB188}" srcOrd="1" destOrd="0" presId="urn:microsoft.com/office/officeart/2016/7/layout/RepeatingBendingProcessNew"/>
    <dgm:cxn modelId="{3E422D5B-EF9F-4585-9F5F-0A1F5A9A8A93}" type="presOf" srcId="{E9060561-28F3-4025-B772-6D36B623C27A}" destId="{F7AD892A-A98B-4404-B3E6-358B69C7D970}" srcOrd="0" destOrd="0" presId="urn:microsoft.com/office/officeart/2016/7/layout/RepeatingBendingProcessNew"/>
    <dgm:cxn modelId="{CD1A0A41-342D-40AA-99BC-222E46F3DD21}" type="presOf" srcId="{7923A165-834F-41E6-9BC6-C92265E3B0B9}" destId="{D1A19C01-FBC1-4996-83EF-FEC1A92BB681}" srcOrd="0" destOrd="0" presId="urn:microsoft.com/office/officeart/2016/7/layout/RepeatingBendingProcessNew"/>
    <dgm:cxn modelId="{13ECD943-1940-4DD3-8917-1469A51F9E23}" type="presOf" srcId="{DA0DB0DD-BC18-48C2-BFC4-0DF2D9A756E7}" destId="{FA1F2222-343D-4B1A-8D2D-D5989DE43184}" srcOrd="0" destOrd="0" presId="urn:microsoft.com/office/officeart/2016/7/layout/RepeatingBendingProcessNew"/>
    <dgm:cxn modelId="{2A5D8864-DB3D-4B50-A026-5F4581D84447}" srcId="{B21D0194-FA3C-48F7-A0BD-2D042303A7D1}" destId="{54F192A1-40A1-4EFC-B828-D5A77E784080}" srcOrd="1" destOrd="0" parTransId="{23ABB648-2CD2-42C3-A09D-D004EC91C4AA}" sibTransId="{7C202FB7-A94B-4F06-9EBF-97084FFE7F1E}"/>
    <dgm:cxn modelId="{B35CBB4A-F068-4028-8496-5860EAF8BFE4}" type="presOf" srcId="{579EDC69-DD23-46DA-9C5C-0F952FC5C2F9}" destId="{130F7F48-3123-492E-A6B7-1653BF185BDB}" srcOrd="0" destOrd="0" presId="urn:microsoft.com/office/officeart/2016/7/layout/RepeatingBendingProcessNew"/>
    <dgm:cxn modelId="{878D1F50-2562-42B2-BE92-4E7504854CB3}" type="presOf" srcId="{579EDC69-DD23-46DA-9C5C-0F952FC5C2F9}" destId="{225CD54C-3A9D-4C8A-897B-B7B9C8E82620}" srcOrd="1" destOrd="0" presId="urn:microsoft.com/office/officeart/2016/7/layout/RepeatingBendingProcessNew"/>
    <dgm:cxn modelId="{1BB7A558-89EE-49FD-A200-A51F985DCD81}" type="presOf" srcId="{4B8B74DE-0B17-4A48-AD3E-205854697D13}" destId="{667E425E-F35F-42F2-BAF5-80B144ABE47A}" srcOrd="0" destOrd="1" presId="urn:microsoft.com/office/officeart/2016/7/layout/RepeatingBendingProcessNew"/>
    <dgm:cxn modelId="{E429C059-256C-4BF7-BFE2-9F621D3AF37A}" srcId="{B21D0194-FA3C-48F7-A0BD-2D042303A7D1}" destId="{ED3FC376-F193-42F0-9FAF-C4A15FCFA54A}" srcOrd="2" destOrd="0" parTransId="{849A409C-F6A9-46C9-9323-819491D8C209}" sibTransId="{DA0DB0DD-BC18-48C2-BFC4-0DF2D9A756E7}"/>
    <dgm:cxn modelId="{7B435E8E-3686-42F1-8D21-5FB0DEB7C396}" type="presOf" srcId="{C0C6887C-EE55-4C68-8A1A-782372F595FB}" destId="{F118E2A9-0DBA-44F9-B98F-60A64C1C523A}" srcOrd="0" destOrd="0" presId="urn:microsoft.com/office/officeart/2016/7/layout/RepeatingBendingProcessNew"/>
    <dgm:cxn modelId="{D9CEF190-6A9F-4F44-8A03-63C06A9F4221}" type="presOf" srcId="{7C202FB7-A94B-4F06-9EBF-97084FFE7F1E}" destId="{FFCE9FDE-EEF6-4E96-9706-E0CBFBC3C27F}" srcOrd="1" destOrd="0" presId="urn:microsoft.com/office/officeart/2016/7/layout/RepeatingBendingProcessNew"/>
    <dgm:cxn modelId="{77B23CA6-AD57-4E2A-ABD2-B63695DAED98}" srcId="{B21D0194-FA3C-48F7-A0BD-2D042303A7D1}" destId="{7923A165-834F-41E6-9BC6-C92265E3B0B9}" srcOrd="4" destOrd="0" parTransId="{FDF618F3-B6C7-4FED-9321-4389AE91C86E}" sibTransId="{0BD22539-1976-45CB-9E32-F18F35ECDACC}"/>
    <dgm:cxn modelId="{DE2683A6-B9A4-4427-9ECC-685CDE8D8C9F}" srcId="{ED3FC376-F193-42F0-9FAF-C4A15FCFA54A}" destId="{4B8B74DE-0B17-4A48-AD3E-205854697D13}" srcOrd="0" destOrd="0" parTransId="{50FFA793-EA30-40DB-8F05-798B41A993CB}" sibTransId="{5DC5500C-A323-44A7-8B90-BCCFABEE033F}"/>
    <dgm:cxn modelId="{D5F248B5-6352-4334-B37E-59CD31642558}" type="presOf" srcId="{CD58FF49-B619-4431-B38B-4974B01014AE}" destId="{667E425E-F35F-42F2-BAF5-80B144ABE47A}" srcOrd="0" destOrd="2" presId="urn:microsoft.com/office/officeart/2016/7/layout/RepeatingBendingProcessNew"/>
    <dgm:cxn modelId="{C039F1C0-3DC9-48FF-A55B-E94C60197C39}" type="presOf" srcId="{7C202FB7-A94B-4F06-9EBF-97084FFE7F1E}" destId="{AFECE930-4DA0-4CDB-A789-37FCF2A30F59}" srcOrd="0" destOrd="0" presId="urn:microsoft.com/office/officeart/2016/7/layout/RepeatingBendingProcessNew"/>
    <dgm:cxn modelId="{83F209D6-83A5-4B29-9058-CD54459A3069}" srcId="{B21D0194-FA3C-48F7-A0BD-2D042303A7D1}" destId="{5534B98C-15CF-466E-AAC8-5EA41D13796A}" srcOrd="3" destOrd="0" parTransId="{67CA0883-3DEF-498F-9589-6F7004ED53E1}" sibTransId="{E9060561-28F3-4025-B772-6D36B623C27A}"/>
    <dgm:cxn modelId="{A6BAF3D9-53F2-40DD-974F-C8CB1D65A42D}" type="presOf" srcId="{B21D0194-FA3C-48F7-A0BD-2D042303A7D1}" destId="{ECF876F8-BDDC-4153-9BBA-6798CFB6C467}" srcOrd="0" destOrd="0" presId="urn:microsoft.com/office/officeart/2016/7/layout/RepeatingBendingProcessNew"/>
    <dgm:cxn modelId="{9C588FE5-0955-49F0-B8E6-9764CA10871D}" type="presOf" srcId="{54F192A1-40A1-4EFC-B828-D5A77E784080}" destId="{AA45FA21-5DD4-45C1-900D-30DBBB0DA8B9}" srcOrd="0" destOrd="0" presId="urn:microsoft.com/office/officeart/2016/7/layout/RepeatingBendingProcessNew"/>
    <dgm:cxn modelId="{367074EB-0D53-4D21-9412-F4A0CD7D4941}" type="presOf" srcId="{ED3FC376-F193-42F0-9FAF-C4A15FCFA54A}" destId="{667E425E-F35F-42F2-BAF5-80B144ABE47A}" srcOrd="0" destOrd="0" presId="urn:microsoft.com/office/officeart/2016/7/layout/RepeatingBendingProcessNew"/>
    <dgm:cxn modelId="{CD8658CD-F34C-4314-AA83-53E3BFB52A3D}" type="presParOf" srcId="{ECF876F8-BDDC-4153-9BBA-6798CFB6C467}" destId="{F118E2A9-0DBA-44F9-B98F-60A64C1C523A}" srcOrd="0" destOrd="0" presId="urn:microsoft.com/office/officeart/2016/7/layout/RepeatingBendingProcessNew"/>
    <dgm:cxn modelId="{974359F4-DAD3-4BF7-A583-6E4C8ED40E92}" type="presParOf" srcId="{ECF876F8-BDDC-4153-9BBA-6798CFB6C467}" destId="{130F7F48-3123-492E-A6B7-1653BF185BDB}" srcOrd="1" destOrd="0" presId="urn:microsoft.com/office/officeart/2016/7/layout/RepeatingBendingProcessNew"/>
    <dgm:cxn modelId="{259BE1E3-3A8C-418D-BB2C-9F18A770CC5D}" type="presParOf" srcId="{130F7F48-3123-492E-A6B7-1653BF185BDB}" destId="{225CD54C-3A9D-4C8A-897B-B7B9C8E82620}" srcOrd="0" destOrd="0" presId="urn:microsoft.com/office/officeart/2016/7/layout/RepeatingBendingProcessNew"/>
    <dgm:cxn modelId="{FCD8FE9A-6C7D-400C-AA50-0DA6F3A3FECF}" type="presParOf" srcId="{ECF876F8-BDDC-4153-9BBA-6798CFB6C467}" destId="{AA45FA21-5DD4-45C1-900D-30DBBB0DA8B9}" srcOrd="2" destOrd="0" presId="urn:microsoft.com/office/officeart/2016/7/layout/RepeatingBendingProcessNew"/>
    <dgm:cxn modelId="{2F2323FB-D311-4600-816A-A08579A513E9}" type="presParOf" srcId="{ECF876F8-BDDC-4153-9BBA-6798CFB6C467}" destId="{AFECE930-4DA0-4CDB-A789-37FCF2A30F59}" srcOrd="3" destOrd="0" presId="urn:microsoft.com/office/officeart/2016/7/layout/RepeatingBendingProcessNew"/>
    <dgm:cxn modelId="{22B41514-5ADF-4D22-BD53-A68F7DE7E3E5}" type="presParOf" srcId="{AFECE930-4DA0-4CDB-A789-37FCF2A30F59}" destId="{FFCE9FDE-EEF6-4E96-9706-E0CBFBC3C27F}" srcOrd="0" destOrd="0" presId="urn:microsoft.com/office/officeart/2016/7/layout/RepeatingBendingProcessNew"/>
    <dgm:cxn modelId="{1115F342-479F-4547-A670-2C26283DFF10}" type="presParOf" srcId="{ECF876F8-BDDC-4153-9BBA-6798CFB6C467}" destId="{667E425E-F35F-42F2-BAF5-80B144ABE47A}" srcOrd="4" destOrd="0" presId="urn:microsoft.com/office/officeart/2016/7/layout/RepeatingBendingProcessNew"/>
    <dgm:cxn modelId="{0FD09152-F5A7-4BA1-975A-A962624F40DE}" type="presParOf" srcId="{ECF876F8-BDDC-4153-9BBA-6798CFB6C467}" destId="{FA1F2222-343D-4B1A-8D2D-D5989DE43184}" srcOrd="5" destOrd="0" presId="urn:microsoft.com/office/officeart/2016/7/layout/RepeatingBendingProcessNew"/>
    <dgm:cxn modelId="{4697616B-1E94-4B05-A6C8-14570AD70F85}" type="presParOf" srcId="{FA1F2222-343D-4B1A-8D2D-D5989DE43184}" destId="{FDF9B82B-36B1-4A34-A775-2E9A3C8AB188}" srcOrd="0" destOrd="0" presId="urn:microsoft.com/office/officeart/2016/7/layout/RepeatingBendingProcessNew"/>
    <dgm:cxn modelId="{A34863B8-495A-495E-9FCA-64E4DF600D75}" type="presParOf" srcId="{ECF876F8-BDDC-4153-9BBA-6798CFB6C467}" destId="{D2F71F4A-BEB7-4C11-8F86-2E255458747C}" srcOrd="6" destOrd="0" presId="urn:microsoft.com/office/officeart/2016/7/layout/RepeatingBendingProcessNew"/>
    <dgm:cxn modelId="{6B79CD37-E003-496B-ABFB-262EFF5A2613}" type="presParOf" srcId="{ECF876F8-BDDC-4153-9BBA-6798CFB6C467}" destId="{F7AD892A-A98B-4404-B3E6-358B69C7D970}" srcOrd="7" destOrd="0" presId="urn:microsoft.com/office/officeart/2016/7/layout/RepeatingBendingProcessNew"/>
    <dgm:cxn modelId="{DC02503F-57AA-4300-9951-0EAF40C219A2}" type="presParOf" srcId="{F7AD892A-A98B-4404-B3E6-358B69C7D970}" destId="{DDAC1EB1-2E13-46CB-92A3-62A3B48D11F3}" srcOrd="0" destOrd="0" presId="urn:microsoft.com/office/officeart/2016/7/layout/RepeatingBendingProcessNew"/>
    <dgm:cxn modelId="{9B97DF91-1685-44DD-83D9-C4DD4F1C7D4F}" type="presParOf" srcId="{ECF876F8-BDDC-4153-9BBA-6798CFB6C467}" destId="{D1A19C01-FBC1-4996-83EF-FEC1A92BB681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E0E7B-6F8A-4EC5-B5B9-F47D4D03801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5FEE4F-7F87-4BFE-9513-0EE35B22F81F}">
      <dgm:prSet custT="1"/>
      <dgm:spPr/>
      <dgm:t>
        <a:bodyPr/>
        <a:lstStyle/>
        <a:p>
          <a:r>
            <a:rPr lang="en-US" sz="2000" dirty="0">
              <a:solidFill>
                <a:srgbClr val="C00000"/>
              </a:solidFill>
              <a:latin typeface="Arial Rounded MT Bold" panose="020F0704030504030204" pitchFamily="34" charset="0"/>
            </a:rPr>
            <a:t>PROFIT</a:t>
          </a:r>
          <a:r>
            <a:rPr lang="en-US" sz="2000" dirty="0">
              <a:latin typeface="Arial Rounded MT Bold" panose="020F0704030504030204" pitchFamily="34" charset="0"/>
            </a:rPr>
            <a:t> IS CALCULATED BY SUBTRACTING </a:t>
          </a:r>
          <a:r>
            <a:rPr lang="en-US" sz="2000" i="1" u="sng" dirty="0">
              <a:latin typeface="Arial Rounded MT Bold" panose="020F0704030504030204" pitchFamily="34" charset="0"/>
            </a:rPr>
            <a:t>ADJUSTED EXPENSES </a:t>
          </a:r>
          <a:r>
            <a:rPr lang="en-US" sz="2000" dirty="0">
              <a:latin typeface="Arial Rounded MT Bold" panose="020F0704030504030204" pitchFamily="34" charset="0"/>
            </a:rPr>
            <a:t> FROM </a:t>
          </a:r>
          <a:r>
            <a:rPr lang="en-US" sz="2000" i="1" u="sng" dirty="0">
              <a:latin typeface="Arial Rounded MT Bold" panose="020F0704030504030204" pitchFamily="34" charset="0"/>
            </a:rPr>
            <a:t>ADJUSTED INCOME.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36579509-CAF8-4335-AE86-C2AAA43C9782}" type="parTrans" cxnId="{EFE5D6AC-4CB2-4E9B-8A36-8DAF8EBDE435}">
      <dgm:prSet/>
      <dgm:spPr/>
      <dgm:t>
        <a:bodyPr/>
        <a:lstStyle/>
        <a:p>
          <a:endParaRPr lang="en-US"/>
        </a:p>
      </dgm:t>
    </dgm:pt>
    <dgm:pt modelId="{3E297634-4462-47F7-A38A-0511016359B5}" type="sibTrans" cxnId="{EFE5D6AC-4CB2-4E9B-8A36-8DAF8EBDE435}">
      <dgm:prSet/>
      <dgm:spPr/>
      <dgm:t>
        <a:bodyPr/>
        <a:lstStyle/>
        <a:p>
          <a:endParaRPr lang="en-US"/>
        </a:p>
      </dgm:t>
    </dgm:pt>
    <dgm:pt modelId="{6FE73F6B-E40E-4520-BCBA-47D848868122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000" dirty="0">
              <a:solidFill>
                <a:srgbClr val="C00000"/>
              </a:solidFill>
              <a:latin typeface="Arial Rounded MT Bold" panose="020F0704030504030204" pitchFamily="34" charset="0"/>
            </a:rPr>
            <a:t>HOW MUCH SALARY SHOULD I MAKE?  </a:t>
          </a:r>
          <a:r>
            <a:rPr lang="en-US" sz="1800" dirty="0">
              <a:latin typeface="Arial Rounded MT Bold" panose="020F0704030504030204" pitchFamily="34" charset="0"/>
            </a:rPr>
            <a:t>YOU GET TO DECIDE.  I USE AN AMOUNT OF 35% OF PERSONALLY GENERATED REVENUES.</a:t>
          </a:r>
        </a:p>
      </dgm:t>
    </dgm:pt>
    <dgm:pt modelId="{F74DB21B-E727-4C1D-935B-AB9A1A217001}" type="parTrans" cxnId="{E3705E1B-FA8A-4382-8963-71E5EE68BCCE}">
      <dgm:prSet/>
      <dgm:spPr/>
      <dgm:t>
        <a:bodyPr/>
        <a:lstStyle/>
        <a:p>
          <a:endParaRPr lang="en-US"/>
        </a:p>
      </dgm:t>
    </dgm:pt>
    <dgm:pt modelId="{5D7017C5-A9CD-44CB-B687-22155D1368EB}" type="sibTrans" cxnId="{E3705E1B-FA8A-4382-8963-71E5EE68BCCE}">
      <dgm:prSet/>
      <dgm:spPr/>
      <dgm:t>
        <a:bodyPr/>
        <a:lstStyle/>
        <a:p>
          <a:endParaRPr lang="en-US"/>
        </a:p>
      </dgm:t>
    </dgm:pt>
    <dgm:pt modelId="{95DAF785-1731-464C-82C7-D1326A0F22A7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1700" dirty="0">
              <a:solidFill>
                <a:srgbClr val="C00000"/>
              </a:solidFill>
              <a:latin typeface="Arial Rounded MT Bold" panose="020F0704030504030204" pitchFamily="34" charset="0"/>
            </a:rPr>
            <a:t>HOW MUCH PROFIT SHOULD I MAKE?  </a:t>
          </a:r>
          <a:r>
            <a:rPr lang="en-US" sz="1700" dirty="0">
              <a:latin typeface="Arial Rounded MT Bold" panose="020F0704030504030204" pitchFamily="34" charset="0"/>
            </a:rPr>
            <a:t>THE AVERAGE </a:t>
          </a:r>
          <a:r>
            <a:rPr lang="en-US" sz="1700" i="1" u="sng" dirty="0">
              <a:latin typeface="Arial Rounded MT Bold" panose="020F0704030504030204" pitchFamily="34" charset="0"/>
            </a:rPr>
            <a:t>ADJUSTED </a:t>
          </a:r>
          <a:r>
            <a:rPr lang="en-US" sz="1700" dirty="0">
              <a:latin typeface="Arial Rounded MT Bold" panose="020F0704030504030204" pitchFamily="34" charset="0"/>
            </a:rPr>
            <a:t>NET I SEE IS 52%, SO SUBTRACTING A 35% SALARY RESULTS IN A PROFIT OF 17% OF THE PRACTICE GROSS WHICH TRANSLATES TO </a:t>
          </a:r>
          <a:r>
            <a:rPr lang="en-US" sz="1700" i="1" u="sng" dirty="0">
              <a:latin typeface="Arial Rounded MT Bold" panose="020F0704030504030204" pitchFamily="34" charset="0"/>
            </a:rPr>
            <a:t>27% </a:t>
          </a:r>
          <a:r>
            <a:rPr lang="en-US" sz="1700" dirty="0">
              <a:latin typeface="Arial Rounded MT Bold" panose="020F0704030504030204" pitchFamily="34" charset="0"/>
            </a:rPr>
            <a:t>OF THE AVERAGE PRACTICE VALUE.  THIS TELLS US THE RETURN ON INVESTMENT.</a:t>
          </a:r>
        </a:p>
      </dgm:t>
    </dgm:pt>
    <dgm:pt modelId="{33B98141-3DE8-4D9F-891D-D627E9333BC9}" type="parTrans" cxnId="{31444FC1-F51E-4E4B-BF93-4AD1E6129889}">
      <dgm:prSet/>
      <dgm:spPr/>
      <dgm:t>
        <a:bodyPr/>
        <a:lstStyle/>
        <a:p>
          <a:endParaRPr lang="en-US"/>
        </a:p>
      </dgm:t>
    </dgm:pt>
    <dgm:pt modelId="{091E938B-FF0D-4D88-807F-9AD860C6874C}" type="sibTrans" cxnId="{31444FC1-F51E-4E4B-BF93-4AD1E6129889}">
      <dgm:prSet/>
      <dgm:spPr/>
      <dgm:t>
        <a:bodyPr/>
        <a:lstStyle/>
        <a:p>
          <a:endParaRPr lang="en-US"/>
        </a:p>
      </dgm:t>
    </dgm:pt>
    <dgm:pt modelId="{B20FF5CE-0F8A-4ECC-A3EF-5FB0EEE7D4FD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>
              <a:solidFill>
                <a:srgbClr val="C00000"/>
              </a:solidFill>
              <a:latin typeface="Arial Rounded MT Bold" panose="020F0704030504030204" pitchFamily="34" charset="0"/>
            </a:rPr>
            <a:t>WHAT OTHER INVESTMENTS DO YOU HAVE THAT PAY 27% RATE OF RETURN?</a:t>
          </a:r>
        </a:p>
      </dgm:t>
    </dgm:pt>
    <dgm:pt modelId="{A7B0BA76-38BD-4AFB-9445-D0019C2A5C20}" type="parTrans" cxnId="{F12257F6-B29E-4E7F-9DE1-46F1FF7ED9FA}">
      <dgm:prSet/>
      <dgm:spPr/>
      <dgm:t>
        <a:bodyPr/>
        <a:lstStyle/>
        <a:p>
          <a:endParaRPr lang="en-US"/>
        </a:p>
      </dgm:t>
    </dgm:pt>
    <dgm:pt modelId="{1C5B9B41-2469-4C74-B3F3-AC022D0C62C4}" type="sibTrans" cxnId="{F12257F6-B29E-4E7F-9DE1-46F1FF7ED9FA}">
      <dgm:prSet/>
      <dgm:spPr/>
      <dgm:t>
        <a:bodyPr/>
        <a:lstStyle/>
        <a:p>
          <a:endParaRPr lang="en-US"/>
        </a:p>
      </dgm:t>
    </dgm:pt>
    <dgm:pt modelId="{88ACA597-CE9C-4966-B8F1-AF68337DD55D}" type="pres">
      <dgm:prSet presAssocID="{5EEE0E7B-6F8A-4EC5-B5B9-F47D4D03801E}" presName="root" presStyleCnt="0">
        <dgm:presLayoutVars>
          <dgm:dir/>
          <dgm:resizeHandles val="exact"/>
        </dgm:presLayoutVars>
      </dgm:prSet>
      <dgm:spPr/>
    </dgm:pt>
    <dgm:pt modelId="{B796B6EC-D3E1-4299-9B64-2172802DBDC7}" type="pres">
      <dgm:prSet presAssocID="{5EEE0E7B-6F8A-4EC5-B5B9-F47D4D03801E}" presName="container" presStyleCnt="0">
        <dgm:presLayoutVars>
          <dgm:dir/>
          <dgm:resizeHandles val="exact"/>
        </dgm:presLayoutVars>
      </dgm:prSet>
      <dgm:spPr/>
    </dgm:pt>
    <dgm:pt modelId="{887141B1-AB74-477F-B731-493078958024}" type="pres">
      <dgm:prSet presAssocID="{6B5FEE4F-7F87-4BFE-9513-0EE35B22F81F}" presName="compNode" presStyleCnt="0"/>
      <dgm:spPr/>
    </dgm:pt>
    <dgm:pt modelId="{B3A33B43-9C28-4A4D-B302-E04C97E5D52E}" type="pres">
      <dgm:prSet presAssocID="{6B5FEE4F-7F87-4BFE-9513-0EE35B22F81F}" presName="iconBgRect" presStyleLbl="bgShp" presStyleIdx="0" presStyleCnt="4"/>
      <dgm:spPr/>
    </dgm:pt>
    <dgm:pt modelId="{2F55C043-BB42-4525-A7BA-19AC5140407A}" type="pres">
      <dgm:prSet presAssocID="{6B5FEE4F-7F87-4BFE-9513-0EE35B22F81F}" presName="iconRect" presStyleLbl="node1" presStyleIdx="0" presStyleCnt="4" custLinFactX="-78518" custLinFactNeighborX="-100000" custLinFactNeighborY="-52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91A9C9D4-8AD7-413D-A1CC-4AE4EC0B0536}" type="pres">
      <dgm:prSet presAssocID="{6B5FEE4F-7F87-4BFE-9513-0EE35B22F81F}" presName="spaceRect" presStyleCnt="0"/>
      <dgm:spPr/>
    </dgm:pt>
    <dgm:pt modelId="{B5EC8C16-230A-4258-933B-31BA061CD5D6}" type="pres">
      <dgm:prSet presAssocID="{6B5FEE4F-7F87-4BFE-9513-0EE35B22F81F}" presName="textRect" presStyleLbl="revTx" presStyleIdx="0" presStyleCnt="4" custScaleX="185072" custScaleY="175761">
        <dgm:presLayoutVars>
          <dgm:chMax val="1"/>
          <dgm:chPref val="1"/>
        </dgm:presLayoutVars>
      </dgm:prSet>
      <dgm:spPr/>
    </dgm:pt>
    <dgm:pt modelId="{835890AA-13CF-47FF-8CF8-7DE40F638A4C}" type="pres">
      <dgm:prSet presAssocID="{3E297634-4462-47F7-A38A-0511016359B5}" presName="sibTrans" presStyleLbl="sibTrans2D1" presStyleIdx="0" presStyleCnt="0"/>
      <dgm:spPr/>
    </dgm:pt>
    <dgm:pt modelId="{0C5B7CEA-31F1-4A3A-BB62-C40C4E8696ED}" type="pres">
      <dgm:prSet presAssocID="{6FE73F6B-E40E-4520-BCBA-47D848868122}" presName="compNode" presStyleCnt="0"/>
      <dgm:spPr/>
    </dgm:pt>
    <dgm:pt modelId="{2B284772-B018-49D4-B377-0D5AC1C3A9CA}" type="pres">
      <dgm:prSet presAssocID="{6FE73F6B-E40E-4520-BCBA-47D848868122}" presName="iconBgRect" presStyleLbl="bgShp" presStyleIdx="1" presStyleCnt="4"/>
      <dgm:spPr/>
    </dgm:pt>
    <dgm:pt modelId="{B3532727-91C5-424E-AA62-1A815E0C7BF6}" type="pres">
      <dgm:prSet presAssocID="{6FE73F6B-E40E-4520-BCBA-47D848868122}" presName="iconRect" presStyleLbl="node1" presStyleIdx="1" presStyleCnt="4" custLinFactX="89473" custLinFactNeighborX="100000" custLinFactNeighborY="2960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D64FE4D3-E519-4D89-BAE7-5489BF293F59}" type="pres">
      <dgm:prSet presAssocID="{6FE73F6B-E40E-4520-BCBA-47D848868122}" presName="spaceRect" presStyleCnt="0"/>
      <dgm:spPr/>
    </dgm:pt>
    <dgm:pt modelId="{6675FB2C-3EBE-4218-B2B5-C8C89065BADA}" type="pres">
      <dgm:prSet presAssocID="{6FE73F6B-E40E-4520-BCBA-47D848868122}" presName="textRect" presStyleLbl="revTx" presStyleIdx="1" presStyleCnt="4" custScaleX="165938" custScaleY="200018" custLinFactNeighborX="95414" custLinFactNeighborY="46980">
        <dgm:presLayoutVars>
          <dgm:chMax val="1"/>
          <dgm:chPref val="1"/>
        </dgm:presLayoutVars>
      </dgm:prSet>
      <dgm:spPr/>
    </dgm:pt>
    <dgm:pt modelId="{43249608-12BE-42BE-AAE1-8F53039A8389}" type="pres">
      <dgm:prSet presAssocID="{5D7017C5-A9CD-44CB-B687-22155D1368EB}" presName="sibTrans" presStyleLbl="sibTrans2D1" presStyleIdx="0" presStyleCnt="0"/>
      <dgm:spPr/>
    </dgm:pt>
    <dgm:pt modelId="{E73BED44-76C1-4BC4-8C5F-D521BA8E0E16}" type="pres">
      <dgm:prSet presAssocID="{95DAF785-1731-464C-82C7-D1326A0F22A7}" presName="compNode" presStyleCnt="0"/>
      <dgm:spPr/>
    </dgm:pt>
    <dgm:pt modelId="{FBDB26C0-4EF2-4BBD-A045-4EEBC5D6D872}" type="pres">
      <dgm:prSet presAssocID="{95DAF785-1731-464C-82C7-D1326A0F22A7}" presName="iconBgRect" presStyleLbl="bgShp" presStyleIdx="2" presStyleCnt="4" custLinFactX="-56765" custLinFactNeighborX="-100000" custLinFactNeighborY="-66328"/>
      <dgm:spPr/>
    </dgm:pt>
    <dgm:pt modelId="{C04C6814-1317-4A5E-997F-135BB72A1A6B}" type="pres">
      <dgm:prSet presAssocID="{95DAF785-1731-464C-82C7-D1326A0F22A7}" presName="iconRect" presStyleLbl="node1" presStyleIdx="2" presStyleCnt="4" custLinFactX="-100000" custLinFactY="-12929" custLinFactNeighborX="-162949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uan"/>
        </a:ext>
      </dgm:extLst>
    </dgm:pt>
    <dgm:pt modelId="{0ECEF362-FD41-4402-A39E-55DFBB7C23E1}" type="pres">
      <dgm:prSet presAssocID="{95DAF785-1731-464C-82C7-D1326A0F22A7}" presName="spaceRect" presStyleCnt="0"/>
      <dgm:spPr/>
    </dgm:pt>
    <dgm:pt modelId="{EA399A7E-3BC6-4057-9334-0CA26E294D8E}" type="pres">
      <dgm:prSet presAssocID="{95DAF785-1731-464C-82C7-D1326A0F22A7}" presName="textRect" presStyleLbl="revTx" presStyleIdx="2" presStyleCnt="4" custScaleX="210099" custScaleY="308990" custLinFactNeighborY="-33005">
        <dgm:presLayoutVars>
          <dgm:chMax val="1"/>
          <dgm:chPref val="1"/>
        </dgm:presLayoutVars>
      </dgm:prSet>
      <dgm:spPr/>
    </dgm:pt>
    <dgm:pt modelId="{FB36A35F-F62E-4242-B1A6-94151A136316}" type="pres">
      <dgm:prSet presAssocID="{091E938B-FF0D-4D88-807F-9AD860C6874C}" presName="sibTrans" presStyleLbl="sibTrans2D1" presStyleIdx="0" presStyleCnt="0"/>
      <dgm:spPr/>
    </dgm:pt>
    <dgm:pt modelId="{5E942BB9-2F42-4FCF-B5A6-F2581C727C52}" type="pres">
      <dgm:prSet presAssocID="{B20FF5CE-0F8A-4ECC-A3EF-5FB0EEE7D4FD}" presName="compNode" presStyleCnt="0"/>
      <dgm:spPr/>
    </dgm:pt>
    <dgm:pt modelId="{69E45A49-11CD-4879-BAE6-E010F8A431AB}" type="pres">
      <dgm:prSet presAssocID="{B20FF5CE-0F8A-4ECC-A3EF-5FB0EEE7D4FD}" presName="iconBgRect" presStyleLbl="bgShp" presStyleIdx="3" presStyleCnt="4" custLinFactNeighborX="10825" custLinFactNeighborY="-42578"/>
      <dgm:spPr/>
    </dgm:pt>
    <dgm:pt modelId="{F989875E-BEF3-4D45-8184-9364B804E912}" type="pres">
      <dgm:prSet presAssocID="{B20FF5CE-0F8A-4ECC-A3EF-5FB0EEE7D4FD}" presName="iconRect" presStyleLbl="node1" presStyleIdx="3" presStyleCnt="4" custLinFactNeighborX="17009" custLinFactNeighborY="-8450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4E02346-7FF4-4AC8-9142-231D60241FF3}" type="pres">
      <dgm:prSet presAssocID="{B20FF5CE-0F8A-4ECC-A3EF-5FB0EEE7D4FD}" presName="spaceRect" presStyleCnt="0"/>
      <dgm:spPr/>
    </dgm:pt>
    <dgm:pt modelId="{90A6F871-074E-4EF8-A34B-7053CC447786}" type="pres">
      <dgm:prSet presAssocID="{B20FF5CE-0F8A-4ECC-A3EF-5FB0EEE7D4FD}" presName="textRect" presStyleLbl="revTx" presStyleIdx="3" presStyleCnt="4" custScaleX="139814" custScaleY="218886" custLinFactNeighborX="48016" custLinFactNeighborY="3509">
        <dgm:presLayoutVars>
          <dgm:chMax val="1"/>
          <dgm:chPref val="1"/>
        </dgm:presLayoutVars>
      </dgm:prSet>
      <dgm:spPr/>
    </dgm:pt>
  </dgm:ptLst>
  <dgm:cxnLst>
    <dgm:cxn modelId="{E3705E1B-FA8A-4382-8963-71E5EE68BCCE}" srcId="{5EEE0E7B-6F8A-4EC5-B5B9-F47D4D03801E}" destId="{6FE73F6B-E40E-4520-BCBA-47D848868122}" srcOrd="1" destOrd="0" parTransId="{F74DB21B-E727-4C1D-935B-AB9A1A217001}" sibTransId="{5D7017C5-A9CD-44CB-B687-22155D1368EB}"/>
    <dgm:cxn modelId="{0A870D2E-1B6A-4156-A3A4-2E1609DB2479}" type="presOf" srcId="{091E938B-FF0D-4D88-807F-9AD860C6874C}" destId="{FB36A35F-F62E-4242-B1A6-94151A136316}" srcOrd="0" destOrd="0" presId="urn:microsoft.com/office/officeart/2018/2/layout/IconCircleList"/>
    <dgm:cxn modelId="{08CB784A-8855-4D48-BD94-8D0382C28778}" type="presOf" srcId="{95DAF785-1731-464C-82C7-D1326A0F22A7}" destId="{EA399A7E-3BC6-4057-9334-0CA26E294D8E}" srcOrd="0" destOrd="0" presId="urn:microsoft.com/office/officeart/2018/2/layout/IconCircleList"/>
    <dgm:cxn modelId="{0CAD2850-74AC-40CF-B505-782C9C5DC87E}" type="presOf" srcId="{5D7017C5-A9CD-44CB-B687-22155D1368EB}" destId="{43249608-12BE-42BE-AAE1-8F53039A8389}" srcOrd="0" destOrd="0" presId="urn:microsoft.com/office/officeart/2018/2/layout/IconCircleList"/>
    <dgm:cxn modelId="{A2574294-045D-49A6-AB13-4B240B9796B8}" type="presOf" srcId="{3E297634-4462-47F7-A38A-0511016359B5}" destId="{835890AA-13CF-47FF-8CF8-7DE40F638A4C}" srcOrd="0" destOrd="0" presId="urn:microsoft.com/office/officeart/2018/2/layout/IconCircleList"/>
    <dgm:cxn modelId="{EFE5D6AC-4CB2-4E9B-8A36-8DAF8EBDE435}" srcId="{5EEE0E7B-6F8A-4EC5-B5B9-F47D4D03801E}" destId="{6B5FEE4F-7F87-4BFE-9513-0EE35B22F81F}" srcOrd="0" destOrd="0" parTransId="{36579509-CAF8-4335-AE86-C2AAA43C9782}" sibTransId="{3E297634-4462-47F7-A38A-0511016359B5}"/>
    <dgm:cxn modelId="{31444FC1-F51E-4E4B-BF93-4AD1E6129889}" srcId="{5EEE0E7B-6F8A-4EC5-B5B9-F47D4D03801E}" destId="{95DAF785-1731-464C-82C7-D1326A0F22A7}" srcOrd="2" destOrd="0" parTransId="{33B98141-3DE8-4D9F-891D-D627E9333BC9}" sibTransId="{091E938B-FF0D-4D88-807F-9AD860C6874C}"/>
    <dgm:cxn modelId="{CE682DCC-3A62-44A6-BD00-2DC58911E7F4}" type="presOf" srcId="{5EEE0E7B-6F8A-4EC5-B5B9-F47D4D03801E}" destId="{88ACA597-CE9C-4966-B8F1-AF68337DD55D}" srcOrd="0" destOrd="0" presId="urn:microsoft.com/office/officeart/2018/2/layout/IconCircleList"/>
    <dgm:cxn modelId="{8F79D1D4-3361-45AE-9B41-27C2790B4E62}" type="presOf" srcId="{6FE73F6B-E40E-4520-BCBA-47D848868122}" destId="{6675FB2C-3EBE-4218-B2B5-C8C89065BADA}" srcOrd="0" destOrd="0" presId="urn:microsoft.com/office/officeart/2018/2/layout/IconCircleList"/>
    <dgm:cxn modelId="{0C5007DF-0AE2-4644-BE18-960EB46F0608}" type="presOf" srcId="{B20FF5CE-0F8A-4ECC-A3EF-5FB0EEE7D4FD}" destId="{90A6F871-074E-4EF8-A34B-7053CC447786}" srcOrd="0" destOrd="0" presId="urn:microsoft.com/office/officeart/2018/2/layout/IconCircleList"/>
    <dgm:cxn modelId="{F12257F6-B29E-4E7F-9DE1-46F1FF7ED9FA}" srcId="{5EEE0E7B-6F8A-4EC5-B5B9-F47D4D03801E}" destId="{B20FF5CE-0F8A-4ECC-A3EF-5FB0EEE7D4FD}" srcOrd="3" destOrd="0" parTransId="{A7B0BA76-38BD-4AFB-9445-D0019C2A5C20}" sibTransId="{1C5B9B41-2469-4C74-B3F3-AC022D0C62C4}"/>
    <dgm:cxn modelId="{751E29FE-A0E7-42FC-BDBF-DF6A204E71C4}" type="presOf" srcId="{6B5FEE4F-7F87-4BFE-9513-0EE35B22F81F}" destId="{B5EC8C16-230A-4258-933B-31BA061CD5D6}" srcOrd="0" destOrd="0" presId="urn:microsoft.com/office/officeart/2018/2/layout/IconCircleList"/>
    <dgm:cxn modelId="{1170C13A-AC56-43D7-A2FE-3FF7A671A26D}" type="presParOf" srcId="{88ACA597-CE9C-4966-B8F1-AF68337DD55D}" destId="{B796B6EC-D3E1-4299-9B64-2172802DBDC7}" srcOrd="0" destOrd="0" presId="urn:microsoft.com/office/officeart/2018/2/layout/IconCircleList"/>
    <dgm:cxn modelId="{7C1F6609-2381-4CE0-8D20-7BB45CDB14ED}" type="presParOf" srcId="{B796B6EC-D3E1-4299-9B64-2172802DBDC7}" destId="{887141B1-AB74-477F-B731-493078958024}" srcOrd="0" destOrd="0" presId="urn:microsoft.com/office/officeart/2018/2/layout/IconCircleList"/>
    <dgm:cxn modelId="{4CF0E5EA-293F-4AAC-9A16-F3CD32F8ED05}" type="presParOf" srcId="{887141B1-AB74-477F-B731-493078958024}" destId="{B3A33B43-9C28-4A4D-B302-E04C97E5D52E}" srcOrd="0" destOrd="0" presId="urn:microsoft.com/office/officeart/2018/2/layout/IconCircleList"/>
    <dgm:cxn modelId="{048802F0-CACA-4FAB-AF49-74A7744A517F}" type="presParOf" srcId="{887141B1-AB74-477F-B731-493078958024}" destId="{2F55C043-BB42-4525-A7BA-19AC5140407A}" srcOrd="1" destOrd="0" presId="urn:microsoft.com/office/officeart/2018/2/layout/IconCircleList"/>
    <dgm:cxn modelId="{052041DB-BC88-4BEA-B5A8-75E88BF16D50}" type="presParOf" srcId="{887141B1-AB74-477F-B731-493078958024}" destId="{91A9C9D4-8AD7-413D-A1CC-4AE4EC0B0536}" srcOrd="2" destOrd="0" presId="urn:microsoft.com/office/officeart/2018/2/layout/IconCircleList"/>
    <dgm:cxn modelId="{776365F1-08F9-4BBB-81A8-B04CBBF9C8F7}" type="presParOf" srcId="{887141B1-AB74-477F-B731-493078958024}" destId="{B5EC8C16-230A-4258-933B-31BA061CD5D6}" srcOrd="3" destOrd="0" presId="urn:microsoft.com/office/officeart/2018/2/layout/IconCircleList"/>
    <dgm:cxn modelId="{288A1B4D-7098-4F3A-B8B3-9D03D9D7EC3D}" type="presParOf" srcId="{B796B6EC-D3E1-4299-9B64-2172802DBDC7}" destId="{835890AA-13CF-47FF-8CF8-7DE40F638A4C}" srcOrd="1" destOrd="0" presId="urn:microsoft.com/office/officeart/2018/2/layout/IconCircleList"/>
    <dgm:cxn modelId="{107AD476-48EC-4A21-AFD1-332BE9CCA1E0}" type="presParOf" srcId="{B796B6EC-D3E1-4299-9B64-2172802DBDC7}" destId="{0C5B7CEA-31F1-4A3A-BB62-C40C4E8696ED}" srcOrd="2" destOrd="0" presId="urn:microsoft.com/office/officeart/2018/2/layout/IconCircleList"/>
    <dgm:cxn modelId="{1AA5C566-3292-4D44-B517-0194A7197EB5}" type="presParOf" srcId="{0C5B7CEA-31F1-4A3A-BB62-C40C4E8696ED}" destId="{2B284772-B018-49D4-B377-0D5AC1C3A9CA}" srcOrd="0" destOrd="0" presId="urn:microsoft.com/office/officeart/2018/2/layout/IconCircleList"/>
    <dgm:cxn modelId="{257A30FD-024A-4C11-8860-BE55B4F29270}" type="presParOf" srcId="{0C5B7CEA-31F1-4A3A-BB62-C40C4E8696ED}" destId="{B3532727-91C5-424E-AA62-1A815E0C7BF6}" srcOrd="1" destOrd="0" presId="urn:microsoft.com/office/officeart/2018/2/layout/IconCircleList"/>
    <dgm:cxn modelId="{760C1C3F-85F6-4B4B-8BE7-7D9940597E9A}" type="presParOf" srcId="{0C5B7CEA-31F1-4A3A-BB62-C40C4E8696ED}" destId="{D64FE4D3-E519-4D89-BAE7-5489BF293F59}" srcOrd="2" destOrd="0" presId="urn:microsoft.com/office/officeart/2018/2/layout/IconCircleList"/>
    <dgm:cxn modelId="{CB2BD989-AA1B-45DF-A6BE-5D10C0880155}" type="presParOf" srcId="{0C5B7CEA-31F1-4A3A-BB62-C40C4E8696ED}" destId="{6675FB2C-3EBE-4218-B2B5-C8C89065BADA}" srcOrd="3" destOrd="0" presId="urn:microsoft.com/office/officeart/2018/2/layout/IconCircleList"/>
    <dgm:cxn modelId="{03D879B6-BB6D-4BB6-9BD0-B9EA0D542A09}" type="presParOf" srcId="{B796B6EC-D3E1-4299-9B64-2172802DBDC7}" destId="{43249608-12BE-42BE-AAE1-8F53039A8389}" srcOrd="3" destOrd="0" presId="urn:microsoft.com/office/officeart/2018/2/layout/IconCircleList"/>
    <dgm:cxn modelId="{1AE467A5-665B-4742-AD04-0E811AEBCEC9}" type="presParOf" srcId="{B796B6EC-D3E1-4299-9B64-2172802DBDC7}" destId="{E73BED44-76C1-4BC4-8C5F-D521BA8E0E16}" srcOrd="4" destOrd="0" presId="urn:microsoft.com/office/officeart/2018/2/layout/IconCircleList"/>
    <dgm:cxn modelId="{6F1B200A-FFB4-434F-B8D6-270C6E484760}" type="presParOf" srcId="{E73BED44-76C1-4BC4-8C5F-D521BA8E0E16}" destId="{FBDB26C0-4EF2-4BBD-A045-4EEBC5D6D872}" srcOrd="0" destOrd="0" presId="urn:microsoft.com/office/officeart/2018/2/layout/IconCircleList"/>
    <dgm:cxn modelId="{345326ED-0DD4-4150-AC49-C0B0DB06FAF5}" type="presParOf" srcId="{E73BED44-76C1-4BC4-8C5F-D521BA8E0E16}" destId="{C04C6814-1317-4A5E-997F-135BB72A1A6B}" srcOrd="1" destOrd="0" presId="urn:microsoft.com/office/officeart/2018/2/layout/IconCircleList"/>
    <dgm:cxn modelId="{6F1F9D29-FDD3-4C3E-BBC3-28CE14518EE6}" type="presParOf" srcId="{E73BED44-76C1-4BC4-8C5F-D521BA8E0E16}" destId="{0ECEF362-FD41-4402-A39E-55DFBB7C23E1}" srcOrd="2" destOrd="0" presId="urn:microsoft.com/office/officeart/2018/2/layout/IconCircleList"/>
    <dgm:cxn modelId="{3CB2BE31-DE6D-496A-8E53-70287EC828D8}" type="presParOf" srcId="{E73BED44-76C1-4BC4-8C5F-D521BA8E0E16}" destId="{EA399A7E-3BC6-4057-9334-0CA26E294D8E}" srcOrd="3" destOrd="0" presId="urn:microsoft.com/office/officeart/2018/2/layout/IconCircleList"/>
    <dgm:cxn modelId="{6FC22CAA-A164-4514-9ADA-AC8665CD28C8}" type="presParOf" srcId="{B796B6EC-D3E1-4299-9B64-2172802DBDC7}" destId="{FB36A35F-F62E-4242-B1A6-94151A136316}" srcOrd="5" destOrd="0" presId="urn:microsoft.com/office/officeart/2018/2/layout/IconCircleList"/>
    <dgm:cxn modelId="{B064F356-F927-4C6B-9323-418DDE45BADC}" type="presParOf" srcId="{B796B6EC-D3E1-4299-9B64-2172802DBDC7}" destId="{5E942BB9-2F42-4FCF-B5A6-F2581C727C52}" srcOrd="6" destOrd="0" presId="urn:microsoft.com/office/officeart/2018/2/layout/IconCircleList"/>
    <dgm:cxn modelId="{F9F42869-86A4-4EF1-A764-76A3FDB20979}" type="presParOf" srcId="{5E942BB9-2F42-4FCF-B5A6-F2581C727C52}" destId="{69E45A49-11CD-4879-BAE6-E010F8A431AB}" srcOrd="0" destOrd="0" presId="urn:microsoft.com/office/officeart/2018/2/layout/IconCircleList"/>
    <dgm:cxn modelId="{14EBF0AC-6F05-4B8C-8E9A-EE068412374D}" type="presParOf" srcId="{5E942BB9-2F42-4FCF-B5A6-F2581C727C52}" destId="{F989875E-BEF3-4D45-8184-9364B804E912}" srcOrd="1" destOrd="0" presId="urn:microsoft.com/office/officeart/2018/2/layout/IconCircleList"/>
    <dgm:cxn modelId="{C7E7F5A4-3C32-4E9F-A6B6-9BDF17E72E5B}" type="presParOf" srcId="{5E942BB9-2F42-4FCF-B5A6-F2581C727C52}" destId="{64E02346-7FF4-4AC8-9142-231D60241FF3}" srcOrd="2" destOrd="0" presId="urn:microsoft.com/office/officeart/2018/2/layout/IconCircleList"/>
    <dgm:cxn modelId="{E1EF06B1-5B6B-4053-ADC0-7EDD034E786E}" type="presParOf" srcId="{5E942BB9-2F42-4FCF-B5A6-F2581C727C52}" destId="{90A6F871-074E-4EF8-A34B-7053CC44778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A3935F-1875-4B99-8C14-46DD5299112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DF242AB0-9D6B-4CB4-A045-A686E1C93E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Rounded MT Bold" panose="020F0704030504030204" pitchFamily="34" charset="0"/>
            </a:rPr>
            <a:t>AN EXCELLENT WAY OF INCREASING YOUR REVENUE IS TO MAKE SURE YOUR FEES ARE UP TO DATE.</a:t>
          </a:r>
        </a:p>
      </dgm:t>
    </dgm:pt>
    <dgm:pt modelId="{B9F50401-D9B2-4F73-A8B0-86444A402460}" type="parTrans" cxnId="{15B2841B-3765-498F-A7C2-6DBD30560387}">
      <dgm:prSet/>
      <dgm:spPr/>
      <dgm:t>
        <a:bodyPr/>
        <a:lstStyle/>
        <a:p>
          <a:endParaRPr lang="en-US"/>
        </a:p>
      </dgm:t>
    </dgm:pt>
    <dgm:pt modelId="{E4877513-46A0-485B-A55D-B1C1934EF0BE}" type="sibTrans" cxnId="{15B2841B-3765-498F-A7C2-6DBD30560387}">
      <dgm:prSet/>
      <dgm:spPr/>
      <dgm:t>
        <a:bodyPr/>
        <a:lstStyle/>
        <a:p>
          <a:endParaRPr lang="en-US"/>
        </a:p>
      </dgm:t>
    </dgm:pt>
    <dgm:pt modelId="{41528BDD-9EA0-48F6-B5F2-99E99B2B6D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Rounded MT Bold" panose="020F0704030504030204" pitchFamily="34" charset="0"/>
            </a:rPr>
            <a:t>FEE INCREASES HAVE NO OVERHEAD ATTACHED TO THEM SO THEY ARE 100% PROFIT.</a:t>
          </a:r>
        </a:p>
      </dgm:t>
    </dgm:pt>
    <dgm:pt modelId="{C46B1554-AE2F-4429-ABAD-293E75790CD1}" type="parTrans" cxnId="{1D877125-B11E-4459-B9F8-94D31CA22209}">
      <dgm:prSet/>
      <dgm:spPr/>
      <dgm:t>
        <a:bodyPr/>
        <a:lstStyle/>
        <a:p>
          <a:endParaRPr lang="en-US"/>
        </a:p>
      </dgm:t>
    </dgm:pt>
    <dgm:pt modelId="{33E52717-D5D1-4233-B8ED-0111EBAA6755}" type="sibTrans" cxnId="{1D877125-B11E-4459-B9F8-94D31CA22209}">
      <dgm:prSet/>
      <dgm:spPr/>
      <dgm:t>
        <a:bodyPr/>
        <a:lstStyle/>
        <a:p>
          <a:endParaRPr lang="en-US"/>
        </a:p>
      </dgm:t>
    </dgm:pt>
    <dgm:pt modelId="{9E72C94E-3506-4A44-BD02-EEC27BADF6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Arial Rounded MT Bold" panose="020F0704030504030204" pitchFamily="34" charset="0"/>
            </a:rPr>
            <a:t>OH, DID I MENTION DEPOSITING </a:t>
          </a:r>
          <a:r>
            <a:rPr lang="en-US" sz="2400" i="1" u="sng" dirty="0">
              <a:latin typeface="Arial Rounded MT Bold" panose="020F0704030504030204" pitchFamily="34" charset="0"/>
            </a:rPr>
            <a:t>ALL</a:t>
          </a:r>
          <a:r>
            <a:rPr lang="en-US" sz="2400" dirty="0">
              <a:latin typeface="Arial Rounded MT Bold" panose="020F0704030504030204" pitchFamily="34" charset="0"/>
            </a:rPr>
            <a:t>  OF YOUR RECEIPTS, EVEN THE CASH?</a:t>
          </a:r>
        </a:p>
      </dgm:t>
    </dgm:pt>
    <dgm:pt modelId="{E87F6833-7596-4387-8B85-2DD4C567EA22}" type="parTrans" cxnId="{C7E2D215-DE18-409B-857D-4BE714BCCD9E}">
      <dgm:prSet/>
      <dgm:spPr/>
      <dgm:t>
        <a:bodyPr/>
        <a:lstStyle/>
        <a:p>
          <a:endParaRPr lang="en-US"/>
        </a:p>
      </dgm:t>
    </dgm:pt>
    <dgm:pt modelId="{F1C7913A-4E3D-4720-A384-D6D8DE023D4C}" type="sibTrans" cxnId="{C7E2D215-DE18-409B-857D-4BE714BCCD9E}">
      <dgm:prSet/>
      <dgm:spPr/>
      <dgm:t>
        <a:bodyPr/>
        <a:lstStyle/>
        <a:p>
          <a:endParaRPr lang="en-US"/>
        </a:p>
      </dgm:t>
    </dgm:pt>
    <dgm:pt modelId="{700A83E7-1472-4069-A0C2-720D2C23AA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 Rounded MT Bold" panose="020F0704030504030204" pitchFamily="34" charset="0"/>
            </a:rPr>
            <a:t>THE IRS PAYS REWARDS TO PEOPLE WHO TURN PEOPLE IN FOR TAX EVASION AND THEN PROSECUTES THE OFFENDER AS A CRIMINAL (JAIL) OFFENSE, SO I WOULDN’T MENTION IT IF I DID IT.</a:t>
          </a:r>
        </a:p>
      </dgm:t>
    </dgm:pt>
    <dgm:pt modelId="{A786266A-239B-4EA1-A578-6D4B54B95D46}" type="parTrans" cxnId="{B3C01663-5451-40D7-ADD6-CE89518BBE2B}">
      <dgm:prSet/>
      <dgm:spPr/>
      <dgm:t>
        <a:bodyPr/>
        <a:lstStyle/>
        <a:p>
          <a:endParaRPr lang="en-US"/>
        </a:p>
      </dgm:t>
    </dgm:pt>
    <dgm:pt modelId="{CC56EBC3-8286-450F-8F13-1BABB2FC08F0}" type="sibTrans" cxnId="{B3C01663-5451-40D7-ADD6-CE89518BBE2B}">
      <dgm:prSet/>
      <dgm:spPr/>
      <dgm:t>
        <a:bodyPr/>
        <a:lstStyle/>
        <a:p>
          <a:endParaRPr lang="en-US"/>
        </a:p>
      </dgm:t>
    </dgm:pt>
    <dgm:pt modelId="{994FCA4C-85B9-427E-87E3-A3504A8588F5}" type="pres">
      <dgm:prSet presAssocID="{02A3935F-1875-4B99-8C14-46DD52991120}" presName="root" presStyleCnt="0">
        <dgm:presLayoutVars>
          <dgm:dir/>
          <dgm:resizeHandles val="exact"/>
        </dgm:presLayoutVars>
      </dgm:prSet>
      <dgm:spPr/>
    </dgm:pt>
    <dgm:pt modelId="{49275561-2DE6-41D1-9F6D-B6CE25F56B6D}" type="pres">
      <dgm:prSet presAssocID="{DF242AB0-9D6B-4CB4-A045-A686E1C93EBD}" presName="compNode" presStyleCnt="0"/>
      <dgm:spPr/>
    </dgm:pt>
    <dgm:pt modelId="{1735C609-281F-44CE-8B9A-637538B42BB7}" type="pres">
      <dgm:prSet presAssocID="{DF242AB0-9D6B-4CB4-A045-A686E1C93EBD}" presName="bgRect" presStyleLbl="bgShp" presStyleIdx="0" presStyleCnt="4"/>
      <dgm:spPr/>
    </dgm:pt>
    <dgm:pt modelId="{74D37DD0-84F5-4162-B481-016348CAEBD6}" type="pres">
      <dgm:prSet presAssocID="{DF242AB0-9D6B-4CB4-A045-A686E1C93E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ll"/>
        </a:ext>
      </dgm:extLst>
    </dgm:pt>
    <dgm:pt modelId="{D773D526-54D0-4709-87E9-6AAFB20DB24B}" type="pres">
      <dgm:prSet presAssocID="{DF242AB0-9D6B-4CB4-A045-A686E1C93EBD}" presName="spaceRect" presStyleCnt="0"/>
      <dgm:spPr/>
    </dgm:pt>
    <dgm:pt modelId="{BDEAE6D1-B933-4BA6-8A25-BA8BF9BF1364}" type="pres">
      <dgm:prSet presAssocID="{DF242AB0-9D6B-4CB4-A045-A686E1C93EBD}" presName="parTx" presStyleLbl="revTx" presStyleIdx="0" presStyleCnt="4">
        <dgm:presLayoutVars>
          <dgm:chMax val="0"/>
          <dgm:chPref val="0"/>
        </dgm:presLayoutVars>
      </dgm:prSet>
      <dgm:spPr/>
    </dgm:pt>
    <dgm:pt modelId="{B6A94993-933D-4E54-8773-0583392FCCF1}" type="pres">
      <dgm:prSet presAssocID="{E4877513-46A0-485B-A55D-B1C1934EF0BE}" presName="sibTrans" presStyleCnt="0"/>
      <dgm:spPr/>
    </dgm:pt>
    <dgm:pt modelId="{9A083D44-86D9-483C-9BB8-0C95BA73AF32}" type="pres">
      <dgm:prSet presAssocID="{41528BDD-9EA0-48F6-B5F2-99E99B2B6D08}" presName="compNode" presStyleCnt="0"/>
      <dgm:spPr/>
    </dgm:pt>
    <dgm:pt modelId="{87C066F2-7633-4892-82D9-24E449FA7D93}" type="pres">
      <dgm:prSet presAssocID="{41528BDD-9EA0-48F6-B5F2-99E99B2B6D08}" presName="bgRect" presStyleLbl="bgShp" presStyleIdx="1" presStyleCnt="4"/>
      <dgm:spPr/>
    </dgm:pt>
    <dgm:pt modelId="{C50FFC80-7743-460F-A94C-49B0B687774C}" type="pres">
      <dgm:prSet presAssocID="{41528BDD-9EA0-48F6-B5F2-99E99B2B6D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6EBB0755-1E91-42BD-947C-64972D4E8C04}" type="pres">
      <dgm:prSet presAssocID="{41528BDD-9EA0-48F6-B5F2-99E99B2B6D08}" presName="spaceRect" presStyleCnt="0"/>
      <dgm:spPr/>
    </dgm:pt>
    <dgm:pt modelId="{6C199048-35D9-4EA8-9DD5-2D7596F530D4}" type="pres">
      <dgm:prSet presAssocID="{41528BDD-9EA0-48F6-B5F2-99E99B2B6D08}" presName="parTx" presStyleLbl="revTx" presStyleIdx="1" presStyleCnt="4">
        <dgm:presLayoutVars>
          <dgm:chMax val="0"/>
          <dgm:chPref val="0"/>
        </dgm:presLayoutVars>
      </dgm:prSet>
      <dgm:spPr/>
    </dgm:pt>
    <dgm:pt modelId="{3F2108D8-584E-4481-874A-910657306735}" type="pres">
      <dgm:prSet presAssocID="{33E52717-D5D1-4233-B8ED-0111EBAA6755}" presName="sibTrans" presStyleCnt="0"/>
      <dgm:spPr/>
    </dgm:pt>
    <dgm:pt modelId="{4C7966FB-7242-48B3-A866-A829B3A056CB}" type="pres">
      <dgm:prSet presAssocID="{9E72C94E-3506-4A44-BD02-EEC27BADF6BE}" presName="compNode" presStyleCnt="0"/>
      <dgm:spPr/>
    </dgm:pt>
    <dgm:pt modelId="{9D95A4EB-B790-41A5-AC2A-43299760D3D4}" type="pres">
      <dgm:prSet presAssocID="{9E72C94E-3506-4A44-BD02-EEC27BADF6BE}" presName="bgRect" presStyleLbl="bgShp" presStyleIdx="2" presStyleCnt="4"/>
      <dgm:spPr/>
    </dgm:pt>
    <dgm:pt modelId="{3B6681CD-D003-4659-9ED6-675902B0ECFB}" type="pres">
      <dgm:prSet presAssocID="{9E72C94E-3506-4A44-BD02-EEC27BADF6B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Double Quote"/>
        </a:ext>
      </dgm:extLst>
    </dgm:pt>
    <dgm:pt modelId="{6D376BD6-6B3F-42FA-BBA7-6E6C13EE1BC5}" type="pres">
      <dgm:prSet presAssocID="{9E72C94E-3506-4A44-BD02-EEC27BADF6BE}" presName="spaceRect" presStyleCnt="0"/>
      <dgm:spPr/>
    </dgm:pt>
    <dgm:pt modelId="{E6D41B78-E96C-4680-8C14-A53339B2A896}" type="pres">
      <dgm:prSet presAssocID="{9E72C94E-3506-4A44-BD02-EEC27BADF6BE}" presName="parTx" presStyleLbl="revTx" presStyleIdx="2" presStyleCnt="4">
        <dgm:presLayoutVars>
          <dgm:chMax val="0"/>
          <dgm:chPref val="0"/>
        </dgm:presLayoutVars>
      </dgm:prSet>
      <dgm:spPr/>
    </dgm:pt>
    <dgm:pt modelId="{41564A68-11DC-4C5C-B46A-276464D1E528}" type="pres">
      <dgm:prSet presAssocID="{F1C7913A-4E3D-4720-A384-D6D8DE023D4C}" presName="sibTrans" presStyleCnt="0"/>
      <dgm:spPr/>
    </dgm:pt>
    <dgm:pt modelId="{931D0ACE-CD20-406B-B8EA-13BD5906DA7C}" type="pres">
      <dgm:prSet presAssocID="{700A83E7-1472-4069-A0C2-720D2C23AA53}" presName="compNode" presStyleCnt="0"/>
      <dgm:spPr/>
    </dgm:pt>
    <dgm:pt modelId="{F4183C76-D764-44FD-8CED-392B7C88E4CD}" type="pres">
      <dgm:prSet presAssocID="{700A83E7-1472-4069-A0C2-720D2C23AA53}" presName="bgRect" presStyleLbl="bgShp" presStyleIdx="3" presStyleCnt="4"/>
      <dgm:spPr/>
    </dgm:pt>
    <dgm:pt modelId="{EB1BD5F9-B156-48AA-A66A-98F67F89B791}" type="pres">
      <dgm:prSet presAssocID="{700A83E7-1472-4069-A0C2-720D2C23AA5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8B99916B-BB8F-4BD7-8CBE-175AC1105ADC}" type="pres">
      <dgm:prSet presAssocID="{700A83E7-1472-4069-A0C2-720D2C23AA53}" presName="spaceRect" presStyleCnt="0"/>
      <dgm:spPr/>
    </dgm:pt>
    <dgm:pt modelId="{728526D9-F1BC-48B7-B6F0-A368D4F1B9C1}" type="pres">
      <dgm:prSet presAssocID="{700A83E7-1472-4069-A0C2-720D2C23AA5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1C6BC0A-CE1A-4D3B-B11B-E881BF560069}" type="presOf" srcId="{02A3935F-1875-4B99-8C14-46DD52991120}" destId="{994FCA4C-85B9-427E-87E3-A3504A8588F5}" srcOrd="0" destOrd="0" presId="urn:microsoft.com/office/officeart/2018/2/layout/IconVerticalSolidList"/>
    <dgm:cxn modelId="{C7E2D215-DE18-409B-857D-4BE714BCCD9E}" srcId="{02A3935F-1875-4B99-8C14-46DD52991120}" destId="{9E72C94E-3506-4A44-BD02-EEC27BADF6BE}" srcOrd="2" destOrd="0" parTransId="{E87F6833-7596-4387-8B85-2DD4C567EA22}" sibTransId="{F1C7913A-4E3D-4720-A384-D6D8DE023D4C}"/>
    <dgm:cxn modelId="{15B2841B-3765-498F-A7C2-6DBD30560387}" srcId="{02A3935F-1875-4B99-8C14-46DD52991120}" destId="{DF242AB0-9D6B-4CB4-A045-A686E1C93EBD}" srcOrd="0" destOrd="0" parTransId="{B9F50401-D9B2-4F73-A8B0-86444A402460}" sibTransId="{E4877513-46A0-485B-A55D-B1C1934EF0BE}"/>
    <dgm:cxn modelId="{1D877125-B11E-4459-B9F8-94D31CA22209}" srcId="{02A3935F-1875-4B99-8C14-46DD52991120}" destId="{41528BDD-9EA0-48F6-B5F2-99E99B2B6D08}" srcOrd="1" destOrd="0" parTransId="{C46B1554-AE2F-4429-ABAD-293E75790CD1}" sibTransId="{33E52717-D5D1-4233-B8ED-0111EBAA6755}"/>
    <dgm:cxn modelId="{B3C01663-5451-40D7-ADD6-CE89518BBE2B}" srcId="{02A3935F-1875-4B99-8C14-46DD52991120}" destId="{700A83E7-1472-4069-A0C2-720D2C23AA53}" srcOrd="3" destOrd="0" parTransId="{A786266A-239B-4EA1-A578-6D4B54B95D46}" sibTransId="{CC56EBC3-8286-450F-8F13-1BABB2FC08F0}"/>
    <dgm:cxn modelId="{D9556A70-3E4C-403B-9C49-386E5B740C55}" type="presOf" srcId="{41528BDD-9EA0-48F6-B5F2-99E99B2B6D08}" destId="{6C199048-35D9-4EA8-9DD5-2D7596F530D4}" srcOrd="0" destOrd="0" presId="urn:microsoft.com/office/officeart/2018/2/layout/IconVerticalSolidList"/>
    <dgm:cxn modelId="{F5071379-8D16-4A03-A7D0-7678E1249F49}" type="presOf" srcId="{DF242AB0-9D6B-4CB4-A045-A686E1C93EBD}" destId="{BDEAE6D1-B933-4BA6-8A25-BA8BF9BF1364}" srcOrd="0" destOrd="0" presId="urn:microsoft.com/office/officeart/2018/2/layout/IconVerticalSolidList"/>
    <dgm:cxn modelId="{98F03292-0A0A-4531-BBC8-7046C79B1010}" type="presOf" srcId="{700A83E7-1472-4069-A0C2-720D2C23AA53}" destId="{728526D9-F1BC-48B7-B6F0-A368D4F1B9C1}" srcOrd="0" destOrd="0" presId="urn:microsoft.com/office/officeart/2018/2/layout/IconVerticalSolidList"/>
    <dgm:cxn modelId="{2C3E1ADE-BFFC-4286-9F76-A855753D9974}" type="presOf" srcId="{9E72C94E-3506-4A44-BD02-EEC27BADF6BE}" destId="{E6D41B78-E96C-4680-8C14-A53339B2A896}" srcOrd="0" destOrd="0" presId="urn:microsoft.com/office/officeart/2018/2/layout/IconVerticalSolidList"/>
    <dgm:cxn modelId="{0D87C3D0-276D-4158-AC55-CF443C4BA522}" type="presParOf" srcId="{994FCA4C-85B9-427E-87E3-A3504A8588F5}" destId="{49275561-2DE6-41D1-9F6D-B6CE25F56B6D}" srcOrd="0" destOrd="0" presId="urn:microsoft.com/office/officeart/2018/2/layout/IconVerticalSolidList"/>
    <dgm:cxn modelId="{2D7F479D-B5B2-4547-A0A8-5E89C7CB57A1}" type="presParOf" srcId="{49275561-2DE6-41D1-9F6D-B6CE25F56B6D}" destId="{1735C609-281F-44CE-8B9A-637538B42BB7}" srcOrd="0" destOrd="0" presId="urn:microsoft.com/office/officeart/2018/2/layout/IconVerticalSolidList"/>
    <dgm:cxn modelId="{EA0EB80A-7F59-4256-AE3D-3455A8B89836}" type="presParOf" srcId="{49275561-2DE6-41D1-9F6D-B6CE25F56B6D}" destId="{74D37DD0-84F5-4162-B481-016348CAEBD6}" srcOrd="1" destOrd="0" presId="urn:microsoft.com/office/officeart/2018/2/layout/IconVerticalSolidList"/>
    <dgm:cxn modelId="{5E15536F-6ACD-47F6-AAAD-4164E15D66A3}" type="presParOf" srcId="{49275561-2DE6-41D1-9F6D-B6CE25F56B6D}" destId="{D773D526-54D0-4709-87E9-6AAFB20DB24B}" srcOrd="2" destOrd="0" presId="urn:microsoft.com/office/officeart/2018/2/layout/IconVerticalSolidList"/>
    <dgm:cxn modelId="{2261BDD6-8C39-44B8-BF30-68FF405B3693}" type="presParOf" srcId="{49275561-2DE6-41D1-9F6D-B6CE25F56B6D}" destId="{BDEAE6D1-B933-4BA6-8A25-BA8BF9BF1364}" srcOrd="3" destOrd="0" presId="urn:microsoft.com/office/officeart/2018/2/layout/IconVerticalSolidList"/>
    <dgm:cxn modelId="{D4A02814-84AF-41ED-9212-B97CACA2F0B3}" type="presParOf" srcId="{994FCA4C-85B9-427E-87E3-A3504A8588F5}" destId="{B6A94993-933D-4E54-8773-0583392FCCF1}" srcOrd="1" destOrd="0" presId="urn:microsoft.com/office/officeart/2018/2/layout/IconVerticalSolidList"/>
    <dgm:cxn modelId="{5E6AD66E-ECFD-4A7A-865C-31D2C8BEE320}" type="presParOf" srcId="{994FCA4C-85B9-427E-87E3-A3504A8588F5}" destId="{9A083D44-86D9-483C-9BB8-0C95BA73AF32}" srcOrd="2" destOrd="0" presId="urn:microsoft.com/office/officeart/2018/2/layout/IconVerticalSolidList"/>
    <dgm:cxn modelId="{B09E67AC-5627-4F4C-A079-FC05EA68AAFA}" type="presParOf" srcId="{9A083D44-86D9-483C-9BB8-0C95BA73AF32}" destId="{87C066F2-7633-4892-82D9-24E449FA7D93}" srcOrd="0" destOrd="0" presId="urn:microsoft.com/office/officeart/2018/2/layout/IconVerticalSolidList"/>
    <dgm:cxn modelId="{D1FF897D-6B94-4156-B8BB-4B8F0995A9E8}" type="presParOf" srcId="{9A083D44-86D9-483C-9BB8-0C95BA73AF32}" destId="{C50FFC80-7743-460F-A94C-49B0B687774C}" srcOrd="1" destOrd="0" presId="urn:microsoft.com/office/officeart/2018/2/layout/IconVerticalSolidList"/>
    <dgm:cxn modelId="{90504499-FC3B-420E-93A6-BE2A20D5C8A8}" type="presParOf" srcId="{9A083D44-86D9-483C-9BB8-0C95BA73AF32}" destId="{6EBB0755-1E91-42BD-947C-64972D4E8C04}" srcOrd="2" destOrd="0" presId="urn:microsoft.com/office/officeart/2018/2/layout/IconVerticalSolidList"/>
    <dgm:cxn modelId="{11E6980B-D520-47EC-A6FB-4E2FF6E0E72A}" type="presParOf" srcId="{9A083D44-86D9-483C-9BB8-0C95BA73AF32}" destId="{6C199048-35D9-4EA8-9DD5-2D7596F530D4}" srcOrd="3" destOrd="0" presId="urn:microsoft.com/office/officeart/2018/2/layout/IconVerticalSolidList"/>
    <dgm:cxn modelId="{DD0B3816-BE2A-4D96-843A-656E2DB3AB80}" type="presParOf" srcId="{994FCA4C-85B9-427E-87E3-A3504A8588F5}" destId="{3F2108D8-584E-4481-874A-910657306735}" srcOrd="3" destOrd="0" presId="urn:microsoft.com/office/officeart/2018/2/layout/IconVerticalSolidList"/>
    <dgm:cxn modelId="{4C3DD114-7080-44B7-8854-58EC4C671933}" type="presParOf" srcId="{994FCA4C-85B9-427E-87E3-A3504A8588F5}" destId="{4C7966FB-7242-48B3-A866-A829B3A056CB}" srcOrd="4" destOrd="0" presId="urn:microsoft.com/office/officeart/2018/2/layout/IconVerticalSolidList"/>
    <dgm:cxn modelId="{8695235C-4A48-4C55-96A0-58A0BD9C0101}" type="presParOf" srcId="{4C7966FB-7242-48B3-A866-A829B3A056CB}" destId="{9D95A4EB-B790-41A5-AC2A-43299760D3D4}" srcOrd="0" destOrd="0" presId="urn:microsoft.com/office/officeart/2018/2/layout/IconVerticalSolidList"/>
    <dgm:cxn modelId="{F7C27C43-8B47-41AE-BC4A-368E83C79EEE}" type="presParOf" srcId="{4C7966FB-7242-48B3-A866-A829B3A056CB}" destId="{3B6681CD-D003-4659-9ED6-675902B0ECFB}" srcOrd="1" destOrd="0" presId="urn:microsoft.com/office/officeart/2018/2/layout/IconVerticalSolidList"/>
    <dgm:cxn modelId="{8ECC1FC6-D7B1-445F-9417-8FD069D4F04F}" type="presParOf" srcId="{4C7966FB-7242-48B3-A866-A829B3A056CB}" destId="{6D376BD6-6B3F-42FA-BBA7-6E6C13EE1BC5}" srcOrd="2" destOrd="0" presId="urn:microsoft.com/office/officeart/2018/2/layout/IconVerticalSolidList"/>
    <dgm:cxn modelId="{1820A6E4-AE65-46B3-B5B2-2F68BA533C82}" type="presParOf" srcId="{4C7966FB-7242-48B3-A866-A829B3A056CB}" destId="{E6D41B78-E96C-4680-8C14-A53339B2A896}" srcOrd="3" destOrd="0" presId="urn:microsoft.com/office/officeart/2018/2/layout/IconVerticalSolidList"/>
    <dgm:cxn modelId="{C2B2BAB8-EFFE-4848-B009-412CCB73BAE9}" type="presParOf" srcId="{994FCA4C-85B9-427E-87E3-A3504A8588F5}" destId="{41564A68-11DC-4C5C-B46A-276464D1E528}" srcOrd="5" destOrd="0" presId="urn:microsoft.com/office/officeart/2018/2/layout/IconVerticalSolidList"/>
    <dgm:cxn modelId="{7B339D06-4F3A-4065-B912-EE56B8ECF248}" type="presParOf" srcId="{994FCA4C-85B9-427E-87E3-A3504A8588F5}" destId="{931D0ACE-CD20-406B-B8EA-13BD5906DA7C}" srcOrd="6" destOrd="0" presId="urn:microsoft.com/office/officeart/2018/2/layout/IconVerticalSolidList"/>
    <dgm:cxn modelId="{E61AAA98-4AD5-4F5D-9CB2-76264BB79D7F}" type="presParOf" srcId="{931D0ACE-CD20-406B-B8EA-13BD5906DA7C}" destId="{F4183C76-D764-44FD-8CED-392B7C88E4CD}" srcOrd="0" destOrd="0" presId="urn:microsoft.com/office/officeart/2018/2/layout/IconVerticalSolidList"/>
    <dgm:cxn modelId="{183A1135-C1A1-463C-AEFA-15EDA17156D1}" type="presParOf" srcId="{931D0ACE-CD20-406B-B8EA-13BD5906DA7C}" destId="{EB1BD5F9-B156-48AA-A66A-98F67F89B791}" srcOrd="1" destOrd="0" presId="urn:microsoft.com/office/officeart/2018/2/layout/IconVerticalSolidList"/>
    <dgm:cxn modelId="{D17A959C-867B-4C4F-9A10-F77815CD85EF}" type="presParOf" srcId="{931D0ACE-CD20-406B-B8EA-13BD5906DA7C}" destId="{8B99916B-BB8F-4BD7-8CBE-175AC1105ADC}" srcOrd="2" destOrd="0" presId="urn:microsoft.com/office/officeart/2018/2/layout/IconVerticalSolidList"/>
    <dgm:cxn modelId="{39DF4AB5-8942-4BA1-8BFA-5B716D3E82D5}" type="presParOf" srcId="{931D0ACE-CD20-406B-B8EA-13BD5906DA7C}" destId="{728526D9-F1BC-48B7-B6F0-A368D4F1B9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764F25-9407-4CBA-BD70-BF83481EE4FC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315E99-64FC-4F99-A8BD-5E13687608D0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OFFICE SUPPLY EXPENSE SHOULD BE NO MORE THAT 2% OF THE GROSS REVENUES.</a:t>
          </a:r>
        </a:p>
      </dgm:t>
    </dgm:pt>
    <dgm:pt modelId="{6CEA77CF-81E5-4EA0-87BF-D892C26AEB42}" type="parTrans" cxnId="{A84D854A-A855-4E95-8BE2-6A7F933AA3A6}">
      <dgm:prSet/>
      <dgm:spPr/>
      <dgm:t>
        <a:bodyPr/>
        <a:lstStyle/>
        <a:p>
          <a:endParaRPr lang="en-US"/>
        </a:p>
      </dgm:t>
    </dgm:pt>
    <dgm:pt modelId="{6CF340E7-5FD6-404B-A1B8-F7098BF7A5F9}" type="sibTrans" cxnId="{A84D854A-A855-4E95-8BE2-6A7F933AA3A6}">
      <dgm:prSet/>
      <dgm:spPr/>
      <dgm:t>
        <a:bodyPr/>
        <a:lstStyle/>
        <a:p>
          <a:endParaRPr lang="en-US"/>
        </a:p>
      </dgm:t>
    </dgm:pt>
    <dgm:pt modelId="{9C6F3C51-89B3-411B-B9FD-D82535FF3E59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OFFICE SUPPLY EXPENSE OF OVER 2% IS A SIGN THAT MORE PERSONAL EXPENSE IS BEING RUN THROUGH THIS ACCOUNT.</a:t>
          </a:r>
        </a:p>
      </dgm:t>
    </dgm:pt>
    <dgm:pt modelId="{FA1DA921-9CFE-47AC-8AA4-35B3FE82D2FE}" type="parTrans" cxnId="{FB23ED0C-8856-4578-B0D5-B178D2269D26}">
      <dgm:prSet/>
      <dgm:spPr/>
      <dgm:t>
        <a:bodyPr/>
        <a:lstStyle/>
        <a:p>
          <a:endParaRPr lang="en-US"/>
        </a:p>
      </dgm:t>
    </dgm:pt>
    <dgm:pt modelId="{A156E11A-799C-482F-AFC0-92A0B94D445A}" type="sibTrans" cxnId="{FB23ED0C-8856-4578-B0D5-B178D2269D26}">
      <dgm:prSet/>
      <dgm:spPr/>
      <dgm:t>
        <a:bodyPr/>
        <a:lstStyle/>
        <a:p>
          <a:endParaRPr lang="en-US"/>
        </a:p>
      </dgm:t>
    </dgm:pt>
    <dgm:pt modelId="{E4507065-5EC2-44CD-9CD3-0C6AA9A9D60C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LAB EXPENSE IS TYPICALLY ~10% BUT DEPENDS ON HOW MUCH PROSTHETICS IS BEING DONE AS WELL AS THE PER UNIT COST OF WORK.</a:t>
          </a:r>
        </a:p>
      </dgm:t>
    </dgm:pt>
    <dgm:pt modelId="{B2E2C375-F8C4-4495-A0F9-B4B6F6EA0675}" type="parTrans" cxnId="{2323F5AF-7845-4D74-9737-268A8E9DFC82}">
      <dgm:prSet/>
      <dgm:spPr/>
      <dgm:t>
        <a:bodyPr/>
        <a:lstStyle/>
        <a:p>
          <a:endParaRPr lang="en-US"/>
        </a:p>
      </dgm:t>
    </dgm:pt>
    <dgm:pt modelId="{E8D387B4-6A5E-4ADE-BBA4-2FC73C31E211}" type="sibTrans" cxnId="{2323F5AF-7845-4D74-9737-268A8E9DFC82}">
      <dgm:prSet/>
      <dgm:spPr/>
      <dgm:t>
        <a:bodyPr/>
        <a:lstStyle/>
        <a:p>
          <a:endParaRPr lang="en-US"/>
        </a:p>
      </dgm:t>
    </dgm:pt>
    <dgm:pt modelId="{40CDD307-FD37-432D-97D3-06A5B630B9B0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PROSTHETIC PRACTICES MAY HAVE LAB EXPENSE AS HIGH AS 20%, MAKING IT HARD TO FIND PROFIT.</a:t>
          </a:r>
        </a:p>
      </dgm:t>
    </dgm:pt>
    <dgm:pt modelId="{45008741-4D55-4D9D-8E21-06AAB0C8308B}" type="parTrans" cxnId="{9EBF260F-5D9F-4A83-9B59-D604B0865347}">
      <dgm:prSet/>
      <dgm:spPr/>
      <dgm:t>
        <a:bodyPr/>
        <a:lstStyle/>
        <a:p>
          <a:endParaRPr lang="en-US"/>
        </a:p>
      </dgm:t>
    </dgm:pt>
    <dgm:pt modelId="{2AED4E9C-F4CC-4C26-B965-F064B043C404}" type="sibTrans" cxnId="{9EBF260F-5D9F-4A83-9B59-D604B0865347}">
      <dgm:prSet/>
      <dgm:spPr/>
      <dgm:t>
        <a:bodyPr/>
        <a:lstStyle/>
        <a:p>
          <a:endParaRPr lang="en-US"/>
        </a:p>
      </dgm:t>
    </dgm:pt>
    <dgm:pt modelId="{E9561BD2-4F80-4688-8843-8ADAD032CF90}" type="pres">
      <dgm:prSet presAssocID="{EB764F25-9407-4CBA-BD70-BF83481EE4FC}" presName="linear" presStyleCnt="0">
        <dgm:presLayoutVars>
          <dgm:animLvl val="lvl"/>
          <dgm:resizeHandles val="exact"/>
        </dgm:presLayoutVars>
      </dgm:prSet>
      <dgm:spPr/>
    </dgm:pt>
    <dgm:pt modelId="{F4AF3E0F-6787-4B62-86BC-7CEBFA6E6F27}" type="pres">
      <dgm:prSet presAssocID="{63315E99-64FC-4F99-A8BD-5E13687608D0}" presName="parentText" presStyleLbl="node1" presStyleIdx="0" presStyleCnt="4" custScaleX="87127" custScaleY="72675" custLinFactY="-7585" custLinFactNeighborX="-3117" custLinFactNeighborY="-100000">
        <dgm:presLayoutVars>
          <dgm:chMax val="0"/>
          <dgm:bulletEnabled val="1"/>
        </dgm:presLayoutVars>
      </dgm:prSet>
      <dgm:spPr/>
    </dgm:pt>
    <dgm:pt modelId="{B06C30B6-6316-43E8-AF17-FD800158C980}" type="pres">
      <dgm:prSet presAssocID="{6CF340E7-5FD6-404B-A1B8-F7098BF7A5F9}" presName="spacer" presStyleCnt="0"/>
      <dgm:spPr/>
    </dgm:pt>
    <dgm:pt modelId="{49EB2944-7F98-4777-9E3A-364CF816F4DD}" type="pres">
      <dgm:prSet presAssocID="{9C6F3C51-89B3-411B-B9FD-D82535FF3E59}" presName="parentText" presStyleLbl="node1" presStyleIdx="1" presStyleCnt="4" custScaleX="87571" custScaleY="54332" custLinFactY="-8375" custLinFactNeighborX="-1591" custLinFactNeighborY="-100000">
        <dgm:presLayoutVars>
          <dgm:chMax val="0"/>
          <dgm:bulletEnabled val="1"/>
        </dgm:presLayoutVars>
      </dgm:prSet>
      <dgm:spPr/>
    </dgm:pt>
    <dgm:pt modelId="{B95609DF-AE26-49EC-ABD6-27941EC4A624}" type="pres">
      <dgm:prSet presAssocID="{A156E11A-799C-482F-AFC0-92A0B94D445A}" presName="spacer" presStyleCnt="0"/>
      <dgm:spPr/>
    </dgm:pt>
    <dgm:pt modelId="{09AC666F-2CD9-43A2-85FD-ACDC9F5D444F}" type="pres">
      <dgm:prSet presAssocID="{E4507065-5EC2-44CD-9CD3-0C6AA9A9D60C}" presName="parentText" presStyleLbl="node1" presStyleIdx="2" presStyleCnt="4" custScaleX="88556" custScaleY="58819" custLinFactY="7032" custLinFactNeighborX="-2670" custLinFactNeighborY="100000">
        <dgm:presLayoutVars>
          <dgm:chMax val="0"/>
          <dgm:bulletEnabled val="1"/>
        </dgm:presLayoutVars>
      </dgm:prSet>
      <dgm:spPr/>
    </dgm:pt>
    <dgm:pt modelId="{6AE43C0E-DF16-4D28-BD29-EE130FCA9DFF}" type="pres">
      <dgm:prSet presAssocID="{E8D387B4-6A5E-4ADE-BBA4-2FC73C31E211}" presName="spacer" presStyleCnt="0"/>
      <dgm:spPr/>
    </dgm:pt>
    <dgm:pt modelId="{A2362B84-42AE-407A-B5DB-D4A2A2356BD1}" type="pres">
      <dgm:prSet presAssocID="{40CDD307-FD37-432D-97D3-06A5B630B9B0}" presName="parentText" presStyleLbl="node1" presStyleIdx="3" presStyleCnt="4" custScaleX="87155" custScaleY="40753" custLinFactY="7868" custLinFactNeighborX="-3226" custLinFactNeighborY="100000">
        <dgm:presLayoutVars>
          <dgm:chMax val="0"/>
          <dgm:bulletEnabled val="1"/>
        </dgm:presLayoutVars>
      </dgm:prSet>
      <dgm:spPr/>
    </dgm:pt>
  </dgm:ptLst>
  <dgm:cxnLst>
    <dgm:cxn modelId="{FB23ED0C-8856-4578-B0D5-B178D2269D26}" srcId="{EB764F25-9407-4CBA-BD70-BF83481EE4FC}" destId="{9C6F3C51-89B3-411B-B9FD-D82535FF3E59}" srcOrd="1" destOrd="0" parTransId="{FA1DA921-9CFE-47AC-8AA4-35B3FE82D2FE}" sibTransId="{A156E11A-799C-482F-AFC0-92A0B94D445A}"/>
    <dgm:cxn modelId="{9EBF260F-5D9F-4A83-9B59-D604B0865347}" srcId="{EB764F25-9407-4CBA-BD70-BF83481EE4FC}" destId="{40CDD307-FD37-432D-97D3-06A5B630B9B0}" srcOrd="3" destOrd="0" parTransId="{45008741-4D55-4D9D-8E21-06AAB0C8308B}" sibTransId="{2AED4E9C-F4CC-4C26-B965-F064B043C404}"/>
    <dgm:cxn modelId="{FAD4A619-9640-44B6-9307-965B2C53D284}" type="presOf" srcId="{EB764F25-9407-4CBA-BD70-BF83481EE4FC}" destId="{E9561BD2-4F80-4688-8843-8ADAD032CF90}" srcOrd="0" destOrd="0" presId="urn:microsoft.com/office/officeart/2005/8/layout/vList2"/>
    <dgm:cxn modelId="{A84D854A-A855-4E95-8BE2-6A7F933AA3A6}" srcId="{EB764F25-9407-4CBA-BD70-BF83481EE4FC}" destId="{63315E99-64FC-4F99-A8BD-5E13687608D0}" srcOrd="0" destOrd="0" parTransId="{6CEA77CF-81E5-4EA0-87BF-D892C26AEB42}" sibTransId="{6CF340E7-5FD6-404B-A1B8-F7098BF7A5F9}"/>
    <dgm:cxn modelId="{5A69C098-9112-4486-8AA8-D355E7AB9645}" type="presOf" srcId="{9C6F3C51-89B3-411B-B9FD-D82535FF3E59}" destId="{49EB2944-7F98-4777-9E3A-364CF816F4DD}" srcOrd="0" destOrd="0" presId="urn:microsoft.com/office/officeart/2005/8/layout/vList2"/>
    <dgm:cxn modelId="{2323F5AF-7845-4D74-9737-268A8E9DFC82}" srcId="{EB764F25-9407-4CBA-BD70-BF83481EE4FC}" destId="{E4507065-5EC2-44CD-9CD3-0C6AA9A9D60C}" srcOrd="2" destOrd="0" parTransId="{B2E2C375-F8C4-4495-A0F9-B4B6F6EA0675}" sibTransId="{E8D387B4-6A5E-4ADE-BBA4-2FC73C31E211}"/>
    <dgm:cxn modelId="{C31F98B3-E15D-4081-95C4-2485613073DF}" type="presOf" srcId="{63315E99-64FC-4F99-A8BD-5E13687608D0}" destId="{F4AF3E0F-6787-4B62-86BC-7CEBFA6E6F27}" srcOrd="0" destOrd="0" presId="urn:microsoft.com/office/officeart/2005/8/layout/vList2"/>
    <dgm:cxn modelId="{7C6619CD-2DBF-49B0-ABAD-0D9CE7AEA253}" type="presOf" srcId="{E4507065-5EC2-44CD-9CD3-0C6AA9A9D60C}" destId="{09AC666F-2CD9-43A2-85FD-ACDC9F5D444F}" srcOrd="0" destOrd="0" presId="urn:microsoft.com/office/officeart/2005/8/layout/vList2"/>
    <dgm:cxn modelId="{4544E4FB-9A8D-455C-8396-E7F2C3774CC2}" type="presOf" srcId="{40CDD307-FD37-432D-97D3-06A5B630B9B0}" destId="{A2362B84-42AE-407A-B5DB-D4A2A2356BD1}" srcOrd="0" destOrd="0" presId="urn:microsoft.com/office/officeart/2005/8/layout/vList2"/>
    <dgm:cxn modelId="{3A1C7BCA-549B-4C9E-964A-240DAA8C09D9}" type="presParOf" srcId="{E9561BD2-4F80-4688-8843-8ADAD032CF90}" destId="{F4AF3E0F-6787-4B62-86BC-7CEBFA6E6F27}" srcOrd="0" destOrd="0" presId="urn:microsoft.com/office/officeart/2005/8/layout/vList2"/>
    <dgm:cxn modelId="{6CCD7F06-C7FB-411C-BEFD-09FC49F9DEB9}" type="presParOf" srcId="{E9561BD2-4F80-4688-8843-8ADAD032CF90}" destId="{B06C30B6-6316-43E8-AF17-FD800158C980}" srcOrd="1" destOrd="0" presId="urn:microsoft.com/office/officeart/2005/8/layout/vList2"/>
    <dgm:cxn modelId="{5E1F9FCD-CD9F-4F15-90C7-3258FF1C3C89}" type="presParOf" srcId="{E9561BD2-4F80-4688-8843-8ADAD032CF90}" destId="{49EB2944-7F98-4777-9E3A-364CF816F4DD}" srcOrd="2" destOrd="0" presId="urn:microsoft.com/office/officeart/2005/8/layout/vList2"/>
    <dgm:cxn modelId="{E8380F97-B092-43D8-AD48-44D17E5A616D}" type="presParOf" srcId="{E9561BD2-4F80-4688-8843-8ADAD032CF90}" destId="{B95609DF-AE26-49EC-ABD6-27941EC4A624}" srcOrd="3" destOrd="0" presId="urn:microsoft.com/office/officeart/2005/8/layout/vList2"/>
    <dgm:cxn modelId="{E16E15BD-57B3-4DA3-A77C-71AEC9249012}" type="presParOf" srcId="{E9561BD2-4F80-4688-8843-8ADAD032CF90}" destId="{09AC666F-2CD9-43A2-85FD-ACDC9F5D444F}" srcOrd="4" destOrd="0" presId="urn:microsoft.com/office/officeart/2005/8/layout/vList2"/>
    <dgm:cxn modelId="{7E600D15-B847-4EDB-A0C3-FD84A806544A}" type="presParOf" srcId="{E9561BD2-4F80-4688-8843-8ADAD032CF90}" destId="{6AE43C0E-DF16-4D28-BD29-EE130FCA9DFF}" srcOrd="5" destOrd="0" presId="urn:microsoft.com/office/officeart/2005/8/layout/vList2"/>
    <dgm:cxn modelId="{9A1F17AE-4CE2-4C67-A5FB-C58D1AF026B6}" type="presParOf" srcId="{E9561BD2-4F80-4688-8843-8ADAD032CF90}" destId="{A2362B84-42AE-407A-B5DB-D4A2A2356B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2BAA78C-4F6B-40D6-8D5F-597DD0EA8902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491EA9-88F0-44AF-AD6C-501D68911CEE}">
      <dgm:prSet custT="1"/>
      <dgm:spPr/>
      <dgm:t>
        <a:bodyPr/>
        <a:lstStyle/>
        <a:p>
          <a:r>
            <a:rPr lang="en-US" sz="28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INCREASING MARKETABILITY</a:t>
          </a:r>
          <a:endParaRPr lang="en-US" sz="28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6DD03B0A-1B38-4277-AE4C-1AA242A0D4B5}" type="parTrans" cxnId="{23C20D13-90AD-4118-891F-DDC254CE489D}">
      <dgm:prSet/>
      <dgm:spPr/>
      <dgm:t>
        <a:bodyPr/>
        <a:lstStyle/>
        <a:p>
          <a:endParaRPr lang="en-US"/>
        </a:p>
      </dgm:t>
    </dgm:pt>
    <dgm:pt modelId="{3CF22034-F583-410A-BAB6-1BA46238C9DC}" type="sibTrans" cxnId="{23C20D13-90AD-4118-891F-DDC254CE489D}">
      <dgm:prSet/>
      <dgm:spPr/>
      <dgm:t>
        <a:bodyPr/>
        <a:lstStyle/>
        <a:p>
          <a:endParaRPr lang="en-US"/>
        </a:p>
      </dgm:t>
    </dgm:pt>
    <dgm:pt modelId="{267D0876-F5E4-4622-9587-5923E8EEB5E3}">
      <dgm:prSet custT="1"/>
      <dgm:spPr/>
      <dgm:t>
        <a:bodyPr/>
        <a:lstStyle/>
        <a:p>
          <a:r>
            <a:rPr lang="en-US" sz="18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BUYING NEW EQUIPMENT IN ORDER TO MAKE YOUR PRACTICE MORE VALUABLE OR SELL QUICKER MAY NOT GIVE YOU THE RESULTS YOU’RE SEEKING.</a:t>
          </a:r>
          <a:endParaRPr lang="en-US" sz="18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945583A4-7F9F-4B0C-BFC3-72CCD6232290}" type="parTrans" cxnId="{D04E20D5-5CC5-4042-AE7D-0B1619662860}">
      <dgm:prSet/>
      <dgm:spPr/>
      <dgm:t>
        <a:bodyPr/>
        <a:lstStyle/>
        <a:p>
          <a:endParaRPr lang="en-US"/>
        </a:p>
      </dgm:t>
    </dgm:pt>
    <dgm:pt modelId="{7ACF785E-0424-4C86-8753-1B08372484F2}" type="sibTrans" cxnId="{D04E20D5-5CC5-4042-AE7D-0B1619662860}">
      <dgm:prSet/>
      <dgm:spPr/>
      <dgm:t>
        <a:bodyPr/>
        <a:lstStyle/>
        <a:p>
          <a:endParaRPr lang="en-US"/>
        </a:p>
      </dgm:t>
    </dgm:pt>
    <dgm:pt modelId="{9DA86990-F3CB-44CA-A15D-0DABFA4A1199}">
      <dgm:prSet custT="1"/>
      <dgm:spPr/>
      <dgm:t>
        <a:bodyPr/>
        <a:lstStyle/>
        <a:p>
          <a:r>
            <a:rPr lang="en-US" sz="18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IT’S HARD TO KNOW WHAT KIND OF EQUIPMENT ANY GIVEN PURCHASER WOULD LIKE</a:t>
          </a:r>
          <a:endParaRPr lang="en-US" sz="18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0FCF9097-1360-4245-A4BC-100CF431F4C7}" type="parTrans" cxnId="{929A9BB1-A024-4669-AB42-DE386412AE15}">
      <dgm:prSet/>
      <dgm:spPr/>
      <dgm:t>
        <a:bodyPr/>
        <a:lstStyle/>
        <a:p>
          <a:endParaRPr lang="en-US"/>
        </a:p>
      </dgm:t>
    </dgm:pt>
    <dgm:pt modelId="{41C15C74-E888-4D62-A979-7F68138A54A5}" type="sibTrans" cxnId="{929A9BB1-A024-4669-AB42-DE386412AE15}">
      <dgm:prSet/>
      <dgm:spPr/>
      <dgm:t>
        <a:bodyPr/>
        <a:lstStyle/>
        <a:p>
          <a:endParaRPr lang="en-US"/>
        </a:p>
      </dgm:t>
    </dgm:pt>
    <dgm:pt modelId="{867DA38A-59C2-45E0-9FBF-A596E467FDAC}">
      <dgm:prSet custT="1"/>
      <dgm:spPr/>
      <dgm:t>
        <a:bodyPr/>
        <a:lstStyle/>
        <a:p>
          <a:r>
            <a:rPr lang="en-US" sz="20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IT’S UNLIKELY TO RECOUP THE COST OF THE PURCHASED EQUIPMENT.</a:t>
          </a:r>
          <a:endParaRPr lang="en-U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8439DB4C-65DD-442A-AADA-A493CB70CAB0}" type="parTrans" cxnId="{B2307193-9845-45C6-8358-04D0F89CC921}">
      <dgm:prSet/>
      <dgm:spPr/>
      <dgm:t>
        <a:bodyPr/>
        <a:lstStyle/>
        <a:p>
          <a:endParaRPr lang="en-US"/>
        </a:p>
      </dgm:t>
    </dgm:pt>
    <dgm:pt modelId="{E768DC83-C370-4D5C-92E1-74412B0C4683}" type="sibTrans" cxnId="{B2307193-9845-45C6-8358-04D0F89CC921}">
      <dgm:prSet/>
      <dgm:spPr/>
      <dgm:t>
        <a:bodyPr/>
        <a:lstStyle/>
        <a:p>
          <a:endParaRPr lang="en-US"/>
        </a:p>
      </dgm:t>
    </dgm:pt>
    <dgm:pt modelId="{03B56644-1467-4AD4-9005-8109782B880A}">
      <dgm:prSet custT="1"/>
      <dgm:spPr/>
      <dgm:t>
        <a:bodyPr/>
        <a:lstStyle/>
        <a:p>
          <a:r>
            <a:rPr lang="en-US" sz="20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 WOULD MAKE MORE SENSE TO GIVE  BUYER AN ALLOWANCE OR PRICE REDUCTION TO BUY EXACTLY WHAT THEY WANT.</a:t>
          </a:r>
          <a:endParaRPr lang="en-U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979C84DA-EF93-4067-B433-E592C53633D7}" type="parTrans" cxnId="{4B9FA034-1BD5-44D0-B09C-2BFA9A300086}">
      <dgm:prSet/>
      <dgm:spPr/>
      <dgm:t>
        <a:bodyPr/>
        <a:lstStyle/>
        <a:p>
          <a:endParaRPr lang="en-US"/>
        </a:p>
      </dgm:t>
    </dgm:pt>
    <dgm:pt modelId="{646FA062-2760-4CF7-BDB6-44787D9C740F}" type="sibTrans" cxnId="{4B9FA034-1BD5-44D0-B09C-2BFA9A300086}">
      <dgm:prSet/>
      <dgm:spPr/>
      <dgm:t>
        <a:bodyPr/>
        <a:lstStyle/>
        <a:p>
          <a:endParaRPr lang="en-US"/>
        </a:p>
      </dgm:t>
    </dgm:pt>
    <dgm:pt modelId="{59625364-E81B-4047-9FD7-80AC9AD22930}" type="pres">
      <dgm:prSet presAssocID="{C2BAA78C-4F6B-40D6-8D5F-597DD0EA8902}" presName="Name0" presStyleCnt="0">
        <dgm:presLayoutVars>
          <dgm:dir/>
          <dgm:animLvl val="lvl"/>
          <dgm:resizeHandles val="exact"/>
        </dgm:presLayoutVars>
      </dgm:prSet>
      <dgm:spPr/>
    </dgm:pt>
    <dgm:pt modelId="{E6F59D70-6DAD-447D-9C0A-2B85C95751F8}" type="pres">
      <dgm:prSet presAssocID="{03B56644-1467-4AD4-9005-8109782B880A}" presName="boxAndChildren" presStyleCnt="0"/>
      <dgm:spPr/>
    </dgm:pt>
    <dgm:pt modelId="{D5597CAB-FD0D-405F-A5CB-64C6C6A174DA}" type="pres">
      <dgm:prSet presAssocID="{03B56644-1467-4AD4-9005-8109782B880A}" presName="parentTextBox" presStyleLbl="node1" presStyleIdx="0" presStyleCnt="5" custLinFactNeighborX="622" custLinFactNeighborY="-13163"/>
      <dgm:spPr/>
    </dgm:pt>
    <dgm:pt modelId="{7C46C4BE-9E8A-4314-B7E4-CEDA6760BA71}" type="pres">
      <dgm:prSet presAssocID="{E768DC83-C370-4D5C-92E1-74412B0C4683}" presName="sp" presStyleCnt="0"/>
      <dgm:spPr/>
    </dgm:pt>
    <dgm:pt modelId="{A3A9AEE5-AE12-4521-992D-B00975F3D4AB}" type="pres">
      <dgm:prSet presAssocID="{867DA38A-59C2-45E0-9FBF-A596E467FDAC}" presName="arrowAndChildren" presStyleCnt="0"/>
      <dgm:spPr/>
    </dgm:pt>
    <dgm:pt modelId="{0319393F-3E2D-4938-924F-C67966A4AF01}" type="pres">
      <dgm:prSet presAssocID="{867DA38A-59C2-45E0-9FBF-A596E467FDAC}" presName="parentTextArrow" presStyleLbl="node1" presStyleIdx="1" presStyleCnt="5"/>
      <dgm:spPr/>
    </dgm:pt>
    <dgm:pt modelId="{8D07278A-80B1-49F7-BE3E-48CC8934E45A}" type="pres">
      <dgm:prSet presAssocID="{41C15C74-E888-4D62-A979-7F68138A54A5}" presName="sp" presStyleCnt="0"/>
      <dgm:spPr/>
    </dgm:pt>
    <dgm:pt modelId="{E90AD85A-BFCC-4BC3-A2D6-6C8D4AA60A62}" type="pres">
      <dgm:prSet presAssocID="{9DA86990-F3CB-44CA-A15D-0DABFA4A1199}" presName="arrowAndChildren" presStyleCnt="0"/>
      <dgm:spPr/>
    </dgm:pt>
    <dgm:pt modelId="{C67358D4-6F11-406B-B51F-71CF9EE7CCDA}" type="pres">
      <dgm:prSet presAssocID="{9DA86990-F3CB-44CA-A15D-0DABFA4A1199}" presName="parentTextArrow" presStyleLbl="node1" presStyleIdx="2" presStyleCnt="5"/>
      <dgm:spPr/>
    </dgm:pt>
    <dgm:pt modelId="{BEC51F7B-8368-4013-A9D2-DDB03FE7E930}" type="pres">
      <dgm:prSet presAssocID="{7ACF785E-0424-4C86-8753-1B08372484F2}" presName="sp" presStyleCnt="0"/>
      <dgm:spPr/>
    </dgm:pt>
    <dgm:pt modelId="{C1400747-2A6F-4744-A038-75BCACAE48D2}" type="pres">
      <dgm:prSet presAssocID="{267D0876-F5E4-4622-9587-5923E8EEB5E3}" presName="arrowAndChildren" presStyleCnt="0"/>
      <dgm:spPr/>
    </dgm:pt>
    <dgm:pt modelId="{2EAC586C-56AA-4819-BDF6-430217526C7A}" type="pres">
      <dgm:prSet presAssocID="{267D0876-F5E4-4622-9587-5923E8EEB5E3}" presName="parentTextArrow" presStyleLbl="node1" presStyleIdx="3" presStyleCnt="5"/>
      <dgm:spPr/>
    </dgm:pt>
    <dgm:pt modelId="{FE7AE8AC-87AC-4660-AB9E-8A2239F0C94A}" type="pres">
      <dgm:prSet presAssocID="{3CF22034-F583-410A-BAB6-1BA46238C9DC}" presName="sp" presStyleCnt="0"/>
      <dgm:spPr/>
    </dgm:pt>
    <dgm:pt modelId="{7EA56B9F-B65D-4BF4-A415-79467DA8AC8F}" type="pres">
      <dgm:prSet presAssocID="{68491EA9-88F0-44AF-AD6C-501D68911CEE}" presName="arrowAndChildren" presStyleCnt="0"/>
      <dgm:spPr/>
    </dgm:pt>
    <dgm:pt modelId="{CECEF663-DDEF-4D80-A40B-6339C4542197}" type="pres">
      <dgm:prSet presAssocID="{68491EA9-88F0-44AF-AD6C-501D68911CEE}" presName="parentTextArrow" presStyleLbl="node1" presStyleIdx="4" presStyleCnt="5" custScaleX="93692"/>
      <dgm:spPr/>
    </dgm:pt>
  </dgm:ptLst>
  <dgm:cxnLst>
    <dgm:cxn modelId="{23C20D13-90AD-4118-891F-DDC254CE489D}" srcId="{C2BAA78C-4F6B-40D6-8D5F-597DD0EA8902}" destId="{68491EA9-88F0-44AF-AD6C-501D68911CEE}" srcOrd="0" destOrd="0" parTransId="{6DD03B0A-1B38-4277-AE4C-1AA242A0D4B5}" sibTransId="{3CF22034-F583-410A-BAB6-1BA46238C9DC}"/>
    <dgm:cxn modelId="{0D79401D-E061-4D7B-8EF6-6A309A84BB59}" type="presOf" srcId="{C2BAA78C-4F6B-40D6-8D5F-597DD0EA8902}" destId="{59625364-E81B-4047-9FD7-80AC9AD22930}" srcOrd="0" destOrd="0" presId="urn:microsoft.com/office/officeart/2005/8/layout/process4"/>
    <dgm:cxn modelId="{C3162832-63AE-451E-879F-502486A74923}" type="presOf" srcId="{9DA86990-F3CB-44CA-A15D-0DABFA4A1199}" destId="{C67358D4-6F11-406B-B51F-71CF9EE7CCDA}" srcOrd="0" destOrd="0" presId="urn:microsoft.com/office/officeart/2005/8/layout/process4"/>
    <dgm:cxn modelId="{4B9FA034-1BD5-44D0-B09C-2BFA9A300086}" srcId="{C2BAA78C-4F6B-40D6-8D5F-597DD0EA8902}" destId="{03B56644-1467-4AD4-9005-8109782B880A}" srcOrd="4" destOrd="0" parTransId="{979C84DA-EF93-4067-B433-E592C53633D7}" sibTransId="{646FA062-2760-4CF7-BDB6-44787D9C740F}"/>
    <dgm:cxn modelId="{56216151-238C-4780-990D-47350E41BE38}" type="presOf" srcId="{68491EA9-88F0-44AF-AD6C-501D68911CEE}" destId="{CECEF663-DDEF-4D80-A40B-6339C4542197}" srcOrd="0" destOrd="0" presId="urn:microsoft.com/office/officeart/2005/8/layout/process4"/>
    <dgm:cxn modelId="{B6139872-312D-4F39-BFAF-DC38265F6194}" type="presOf" srcId="{867DA38A-59C2-45E0-9FBF-A596E467FDAC}" destId="{0319393F-3E2D-4938-924F-C67966A4AF01}" srcOrd="0" destOrd="0" presId="urn:microsoft.com/office/officeart/2005/8/layout/process4"/>
    <dgm:cxn modelId="{A99F0A75-DF51-4B43-874E-8C409F5422A1}" type="presOf" srcId="{03B56644-1467-4AD4-9005-8109782B880A}" destId="{D5597CAB-FD0D-405F-A5CB-64C6C6A174DA}" srcOrd="0" destOrd="0" presId="urn:microsoft.com/office/officeart/2005/8/layout/process4"/>
    <dgm:cxn modelId="{B2307193-9845-45C6-8358-04D0F89CC921}" srcId="{C2BAA78C-4F6B-40D6-8D5F-597DD0EA8902}" destId="{867DA38A-59C2-45E0-9FBF-A596E467FDAC}" srcOrd="3" destOrd="0" parTransId="{8439DB4C-65DD-442A-AADA-A493CB70CAB0}" sibTransId="{E768DC83-C370-4D5C-92E1-74412B0C4683}"/>
    <dgm:cxn modelId="{929A9BB1-A024-4669-AB42-DE386412AE15}" srcId="{C2BAA78C-4F6B-40D6-8D5F-597DD0EA8902}" destId="{9DA86990-F3CB-44CA-A15D-0DABFA4A1199}" srcOrd="2" destOrd="0" parTransId="{0FCF9097-1360-4245-A4BC-100CF431F4C7}" sibTransId="{41C15C74-E888-4D62-A979-7F68138A54A5}"/>
    <dgm:cxn modelId="{A2F2C4B4-6F83-4AE1-8ED7-221D4C0FC1B8}" type="presOf" srcId="{267D0876-F5E4-4622-9587-5923E8EEB5E3}" destId="{2EAC586C-56AA-4819-BDF6-430217526C7A}" srcOrd="0" destOrd="0" presId="urn:microsoft.com/office/officeart/2005/8/layout/process4"/>
    <dgm:cxn modelId="{D04E20D5-5CC5-4042-AE7D-0B1619662860}" srcId="{C2BAA78C-4F6B-40D6-8D5F-597DD0EA8902}" destId="{267D0876-F5E4-4622-9587-5923E8EEB5E3}" srcOrd="1" destOrd="0" parTransId="{945583A4-7F9F-4B0C-BFC3-72CCD6232290}" sibTransId="{7ACF785E-0424-4C86-8753-1B08372484F2}"/>
    <dgm:cxn modelId="{9ADDAF2D-E0B4-47A1-AF80-A65CA458853D}" type="presParOf" srcId="{59625364-E81B-4047-9FD7-80AC9AD22930}" destId="{E6F59D70-6DAD-447D-9C0A-2B85C95751F8}" srcOrd="0" destOrd="0" presId="urn:microsoft.com/office/officeart/2005/8/layout/process4"/>
    <dgm:cxn modelId="{BCAB8C78-E1DC-447F-80BE-976471EF183F}" type="presParOf" srcId="{E6F59D70-6DAD-447D-9C0A-2B85C95751F8}" destId="{D5597CAB-FD0D-405F-A5CB-64C6C6A174DA}" srcOrd="0" destOrd="0" presId="urn:microsoft.com/office/officeart/2005/8/layout/process4"/>
    <dgm:cxn modelId="{0907F8F6-C4D4-46F4-8E72-702A7C8701BE}" type="presParOf" srcId="{59625364-E81B-4047-9FD7-80AC9AD22930}" destId="{7C46C4BE-9E8A-4314-B7E4-CEDA6760BA71}" srcOrd="1" destOrd="0" presId="urn:microsoft.com/office/officeart/2005/8/layout/process4"/>
    <dgm:cxn modelId="{F352894E-F563-4166-A51C-840E4181A6F5}" type="presParOf" srcId="{59625364-E81B-4047-9FD7-80AC9AD22930}" destId="{A3A9AEE5-AE12-4521-992D-B00975F3D4AB}" srcOrd="2" destOrd="0" presId="urn:microsoft.com/office/officeart/2005/8/layout/process4"/>
    <dgm:cxn modelId="{4076FDB4-77B4-4857-A1AB-57B3787A51D2}" type="presParOf" srcId="{A3A9AEE5-AE12-4521-992D-B00975F3D4AB}" destId="{0319393F-3E2D-4938-924F-C67966A4AF01}" srcOrd="0" destOrd="0" presId="urn:microsoft.com/office/officeart/2005/8/layout/process4"/>
    <dgm:cxn modelId="{0552860D-7EC9-4B88-B21B-F2D9774B121D}" type="presParOf" srcId="{59625364-E81B-4047-9FD7-80AC9AD22930}" destId="{8D07278A-80B1-49F7-BE3E-48CC8934E45A}" srcOrd="3" destOrd="0" presId="urn:microsoft.com/office/officeart/2005/8/layout/process4"/>
    <dgm:cxn modelId="{CCD0C57E-93A0-4928-8E50-3182C001AFA4}" type="presParOf" srcId="{59625364-E81B-4047-9FD7-80AC9AD22930}" destId="{E90AD85A-BFCC-4BC3-A2D6-6C8D4AA60A62}" srcOrd="4" destOrd="0" presId="urn:microsoft.com/office/officeart/2005/8/layout/process4"/>
    <dgm:cxn modelId="{C2DF1AC5-BDFE-4E5C-9BE1-6DEF75E11725}" type="presParOf" srcId="{E90AD85A-BFCC-4BC3-A2D6-6C8D4AA60A62}" destId="{C67358D4-6F11-406B-B51F-71CF9EE7CCDA}" srcOrd="0" destOrd="0" presId="urn:microsoft.com/office/officeart/2005/8/layout/process4"/>
    <dgm:cxn modelId="{968D07E0-39D2-4EB1-8B79-A71F2BD7C1FF}" type="presParOf" srcId="{59625364-E81B-4047-9FD7-80AC9AD22930}" destId="{BEC51F7B-8368-4013-A9D2-DDB03FE7E930}" srcOrd="5" destOrd="0" presId="urn:microsoft.com/office/officeart/2005/8/layout/process4"/>
    <dgm:cxn modelId="{5A9A1F9C-F3AD-47E3-8686-B45083C3BFDD}" type="presParOf" srcId="{59625364-E81B-4047-9FD7-80AC9AD22930}" destId="{C1400747-2A6F-4744-A038-75BCACAE48D2}" srcOrd="6" destOrd="0" presId="urn:microsoft.com/office/officeart/2005/8/layout/process4"/>
    <dgm:cxn modelId="{7395BA54-8B63-4D61-BA28-0438480C76DC}" type="presParOf" srcId="{C1400747-2A6F-4744-A038-75BCACAE48D2}" destId="{2EAC586C-56AA-4819-BDF6-430217526C7A}" srcOrd="0" destOrd="0" presId="urn:microsoft.com/office/officeart/2005/8/layout/process4"/>
    <dgm:cxn modelId="{8A459625-539D-49B1-BD9B-9EEC3ACD2D96}" type="presParOf" srcId="{59625364-E81B-4047-9FD7-80AC9AD22930}" destId="{FE7AE8AC-87AC-4660-AB9E-8A2239F0C94A}" srcOrd="7" destOrd="0" presId="urn:microsoft.com/office/officeart/2005/8/layout/process4"/>
    <dgm:cxn modelId="{2BB08E83-8101-47AF-A8E1-E9493F02F683}" type="presParOf" srcId="{59625364-E81B-4047-9FD7-80AC9AD22930}" destId="{7EA56B9F-B65D-4BF4-A415-79467DA8AC8F}" srcOrd="8" destOrd="0" presId="urn:microsoft.com/office/officeart/2005/8/layout/process4"/>
    <dgm:cxn modelId="{8CC53849-466F-426F-8B57-C5743965BCA1}" type="presParOf" srcId="{7EA56B9F-B65D-4BF4-A415-79467DA8AC8F}" destId="{CECEF663-DDEF-4D80-A40B-6339C454219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C874F2-D33A-4944-ACE0-A515EACCD16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D3B6AA2-10C1-466B-8F47-235F129B66D4}">
      <dgm:prSet custT="1"/>
      <dgm:spPr/>
      <dgm:t>
        <a:bodyPr/>
        <a:lstStyle/>
        <a:p>
          <a:r>
            <a:rPr lang="en-US" sz="2400" baseline="0" dirty="0">
              <a:latin typeface="Arial Rounded MT Bold" panose="020F0704030504030204" pitchFamily="34" charset="0"/>
            </a:rPr>
            <a:t>INCREASING MARKETABILITY</a:t>
          </a:r>
          <a:endParaRPr lang="en-US" sz="2400" dirty="0">
            <a:latin typeface="Arial Rounded MT Bold" panose="020F0704030504030204" pitchFamily="34" charset="0"/>
          </a:endParaRPr>
        </a:p>
      </dgm:t>
    </dgm:pt>
    <dgm:pt modelId="{4D32494B-6058-4128-B731-F889E2F4A156}" type="parTrans" cxnId="{E889D72D-83D0-49D4-910F-BAE8F4AAF7B4}">
      <dgm:prSet/>
      <dgm:spPr/>
      <dgm:t>
        <a:bodyPr/>
        <a:lstStyle/>
        <a:p>
          <a:endParaRPr lang="en-US"/>
        </a:p>
      </dgm:t>
    </dgm:pt>
    <dgm:pt modelId="{C9E8ECDB-B4F8-49BF-B74D-BC430ECA9C71}" type="sibTrans" cxnId="{E889D72D-83D0-49D4-910F-BAE8F4AAF7B4}">
      <dgm:prSet/>
      <dgm:spPr/>
      <dgm:t>
        <a:bodyPr/>
        <a:lstStyle/>
        <a:p>
          <a:endParaRPr lang="en-US"/>
        </a:p>
      </dgm:t>
    </dgm:pt>
    <dgm:pt modelId="{65D8DB32-9A41-4EDE-994A-182D8CE46034}">
      <dgm:prSet custT="1"/>
      <dgm:spPr/>
      <dgm:t>
        <a:bodyPr/>
        <a:lstStyle/>
        <a:p>
          <a:r>
            <a:rPr lang="en-US" sz="1800" baseline="0" dirty="0">
              <a:latin typeface="Arial Rounded MT Bold" panose="020F0704030504030204" pitchFamily="34" charset="0"/>
            </a:rPr>
            <a:t>IT ALWAYS HELPS TO GET RID OF THE JUNK THAT HAS ACCUMULATED.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9CB0131D-996C-4320-98D7-C9446AC0E491}" type="parTrans" cxnId="{52F390F1-8869-4032-9D89-C00EF6686368}">
      <dgm:prSet/>
      <dgm:spPr/>
      <dgm:t>
        <a:bodyPr/>
        <a:lstStyle/>
        <a:p>
          <a:endParaRPr lang="en-US"/>
        </a:p>
      </dgm:t>
    </dgm:pt>
    <dgm:pt modelId="{F87A54AA-EE41-4791-8990-78D3476E4311}" type="sibTrans" cxnId="{52F390F1-8869-4032-9D89-C00EF6686368}">
      <dgm:prSet/>
      <dgm:spPr/>
      <dgm:t>
        <a:bodyPr/>
        <a:lstStyle/>
        <a:p>
          <a:endParaRPr lang="en-US"/>
        </a:p>
      </dgm:t>
    </dgm:pt>
    <dgm:pt modelId="{4854590B-4FB2-4FEA-9C92-AD0C04E40190}">
      <dgm:prSet custT="1"/>
      <dgm:spPr/>
      <dgm:t>
        <a:bodyPr/>
        <a:lstStyle/>
        <a:p>
          <a:r>
            <a:rPr lang="en-US" sz="1600" baseline="0" dirty="0">
              <a:latin typeface="Arial Rounded MT Bold" panose="020F0704030504030204" pitchFamily="34" charset="0"/>
            </a:rPr>
            <a:t>THAT JUNK  FILLED OPERATORY GIVES A BAD IMPRESSION.  GET RID OF THAT STUFF.</a:t>
          </a:r>
          <a:endParaRPr lang="en-US" sz="1600" dirty="0">
            <a:latin typeface="Arial Rounded MT Bold" panose="020F0704030504030204" pitchFamily="34" charset="0"/>
          </a:endParaRPr>
        </a:p>
      </dgm:t>
    </dgm:pt>
    <dgm:pt modelId="{19182A98-40F9-4C17-9A1D-117F719781A8}" type="parTrans" cxnId="{4E6BDF5E-49C5-4934-8D79-16960DBA16B6}">
      <dgm:prSet/>
      <dgm:spPr/>
      <dgm:t>
        <a:bodyPr/>
        <a:lstStyle/>
        <a:p>
          <a:endParaRPr lang="en-US"/>
        </a:p>
      </dgm:t>
    </dgm:pt>
    <dgm:pt modelId="{D82E2C2F-862A-4A93-A21A-7BAE9D7C4E3E}" type="sibTrans" cxnId="{4E6BDF5E-49C5-4934-8D79-16960DBA16B6}">
      <dgm:prSet/>
      <dgm:spPr/>
      <dgm:t>
        <a:bodyPr/>
        <a:lstStyle/>
        <a:p>
          <a:endParaRPr lang="en-US"/>
        </a:p>
      </dgm:t>
    </dgm:pt>
    <dgm:pt modelId="{A475B464-7615-437F-865D-E4A89360EA36}">
      <dgm:prSet custT="1"/>
      <dgm:spPr/>
      <dgm:t>
        <a:bodyPr/>
        <a:lstStyle/>
        <a:p>
          <a:r>
            <a:rPr lang="en-US" sz="1700" baseline="0" dirty="0">
              <a:latin typeface="Arial Rounded MT Bold" panose="020F0704030504030204" pitchFamily="34" charset="0"/>
            </a:rPr>
            <a:t>SPRUCING UP CAN MAKE A BIG DIFFERENCE IN THE IMPRESSION YOUR OFFICE MAKES.</a:t>
          </a:r>
          <a:endParaRPr lang="en-US" sz="1700" dirty="0">
            <a:latin typeface="Arial Rounded MT Bold" panose="020F0704030504030204" pitchFamily="34" charset="0"/>
          </a:endParaRPr>
        </a:p>
      </dgm:t>
    </dgm:pt>
    <dgm:pt modelId="{144E7848-1B56-4DD1-A280-4F8A41C38AA2}" type="parTrans" cxnId="{E8E0D0DB-85EE-45E3-B6BB-DF30F243B45C}">
      <dgm:prSet/>
      <dgm:spPr/>
      <dgm:t>
        <a:bodyPr/>
        <a:lstStyle/>
        <a:p>
          <a:endParaRPr lang="en-US"/>
        </a:p>
      </dgm:t>
    </dgm:pt>
    <dgm:pt modelId="{22819DF5-32EE-48E1-A3EB-F9621B13210A}" type="sibTrans" cxnId="{E8E0D0DB-85EE-45E3-B6BB-DF30F243B45C}">
      <dgm:prSet/>
      <dgm:spPr/>
      <dgm:t>
        <a:bodyPr/>
        <a:lstStyle/>
        <a:p>
          <a:endParaRPr lang="en-US"/>
        </a:p>
      </dgm:t>
    </dgm:pt>
    <dgm:pt modelId="{DD2711F4-7724-4DA9-9AE9-51DC38ABCA4D}">
      <dgm:prSet custT="1"/>
      <dgm:spPr/>
      <dgm:t>
        <a:bodyPr/>
        <a:lstStyle/>
        <a:p>
          <a:r>
            <a:rPr lang="en-US" sz="1600" baseline="0" dirty="0">
              <a:latin typeface="Arial Rounded MT Bold" panose="020F0704030504030204" pitchFamily="34" charset="0"/>
            </a:rPr>
            <a:t>YOU DON’T NEED A MAKEOVER –  A FLUFF JOB WILL DO.   JUST  LOOK CLEAN, NEAT, AND UNCLUTTERED.</a:t>
          </a:r>
          <a:endParaRPr lang="en-US" sz="1600" dirty="0">
            <a:latin typeface="Arial Rounded MT Bold" panose="020F0704030504030204" pitchFamily="34" charset="0"/>
          </a:endParaRPr>
        </a:p>
      </dgm:t>
    </dgm:pt>
    <dgm:pt modelId="{160CDE3D-5905-4B8E-94D4-198E7C67555B}" type="parTrans" cxnId="{C82B39A6-F2D7-43E6-9AE2-2A328BD6BDD2}">
      <dgm:prSet/>
      <dgm:spPr/>
      <dgm:t>
        <a:bodyPr/>
        <a:lstStyle/>
        <a:p>
          <a:endParaRPr lang="en-US"/>
        </a:p>
      </dgm:t>
    </dgm:pt>
    <dgm:pt modelId="{C82B792E-C9A4-4260-90B8-7D837804CD5D}" type="sibTrans" cxnId="{C82B39A6-F2D7-43E6-9AE2-2A328BD6BDD2}">
      <dgm:prSet/>
      <dgm:spPr/>
      <dgm:t>
        <a:bodyPr/>
        <a:lstStyle/>
        <a:p>
          <a:endParaRPr lang="en-US"/>
        </a:p>
      </dgm:t>
    </dgm:pt>
    <dgm:pt modelId="{B8577220-8015-45BF-9CF8-01C3DFB7DCB7}">
      <dgm:prSet custT="1"/>
      <dgm:spPr/>
      <dgm:t>
        <a:bodyPr/>
        <a:lstStyle/>
        <a:p>
          <a:r>
            <a:rPr lang="en-US" sz="1800" baseline="0" dirty="0">
              <a:latin typeface="Arial Rounded MT Bold" panose="020F0704030504030204" pitchFamily="34" charset="0"/>
            </a:rPr>
            <a:t>PAY SPECIAL ATTENTION TO YOUR </a:t>
          </a:r>
          <a:r>
            <a:rPr lang="en-US" sz="1800" b="1" u="sng" baseline="0" dirty="0">
              <a:latin typeface="Arial Rounded MT Bold" panose="020F0704030504030204" pitchFamily="34" charset="0"/>
            </a:rPr>
            <a:t>SIGN</a:t>
          </a:r>
          <a:r>
            <a:rPr lang="en-US" sz="1800" baseline="0" dirty="0">
              <a:latin typeface="Arial Rounded MT Bold" panose="020F0704030504030204" pitchFamily="34" charset="0"/>
            </a:rPr>
            <a:t> – WHAT DOES IT SAY ABOUT YOU?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BAC97CFE-04ED-41F1-A85D-261A944CCA35}" type="parTrans" cxnId="{6E0B51E4-79D8-4F58-9004-51C352AAED6B}">
      <dgm:prSet/>
      <dgm:spPr/>
      <dgm:t>
        <a:bodyPr/>
        <a:lstStyle/>
        <a:p>
          <a:endParaRPr lang="en-US"/>
        </a:p>
      </dgm:t>
    </dgm:pt>
    <dgm:pt modelId="{091423F9-4308-407F-B49E-AC2F550FF41C}" type="sibTrans" cxnId="{6E0B51E4-79D8-4F58-9004-51C352AAED6B}">
      <dgm:prSet/>
      <dgm:spPr/>
      <dgm:t>
        <a:bodyPr/>
        <a:lstStyle/>
        <a:p>
          <a:endParaRPr lang="en-US"/>
        </a:p>
      </dgm:t>
    </dgm:pt>
    <dgm:pt modelId="{2637E778-5CAB-490C-914A-F10C4983015C}" type="pres">
      <dgm:prSet presAssocID="{D2C874F2-D33A-4944-ACE0-A515EACCD160}" presName="root" presStyleCnt="0">
        <dgm:presLayoutVars>
          <dgm:dir/>
          <dgm:resizeHandles val="exact"/>
        </dgm:presLayoutVars>
      </dgm:prSet>
      <dgm:spPr/>
    </dgm:pt>
    <dgm:pt modelId="{9738ADF2-56AC-496F-8AD0-AFB38052EEC3}" type="pres">
      <dgm:prSet presAssocID="{BD3B6AA2-10C1-466B-8F47-235F129B66D4}" presName="compNode" presStyleCnt="0"/>
      <dgm:spPr/>
    </dgm:pt>
    <dgm:pt modelId="{4409AD77-20E2-4C19-A5EC-A0E27FC5BB4F}" type="pres">
      <dgm:prSet presAssocID="{BD3B6AA2-10C1-466B-8F47-235F129B66D4}" presName="bgRect" presStyleLbl="bgShp" presStyleIdx="0" presStyleCnt="6"/>
      <dgm:spPr/>
    </dgm:pt>
    <dgm:pt modelId="{583102B5-78B9-4C36-9179-F3FBA60D212C}" type="pres">
      <dgm:prSet presAssocID="{BD3B6AA2-10C1-466B-8F47-235F129B66D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F986C167-59A4-4608-B918-270D06A709FC}" type="pres">
      <dgm:prSet presAssocID="{BD3B6AA2-10C1-466B-8F47-235F129B66D4}" presName="spaceRect" presStyleCnt="0"/>
      <dgm:spPr/>
    </dgm:pt>
    <dgm:pt modelId="{49A9749D-C3AC-40D6-B54F-AE9BE7B9FBF4}" type="pres">
      <dgm:prSet presAssocID="{BD3B6AA2-10C1-466B-8F47-235F129B66D4}" presName="parTx" presStyleLbl="revTx" presStyleIdx="0" presStyleCnt="6">
        <dgm:presLayoutVars>
          <dgm:chMax val="0"/>
          <dgm:chPref val="0"/>
        </dgm:presLayoutVars>
      </dgm:prSet>
      <dgm:spPr/>
    </dgm:pt>
    <dgm:pt modelId="{EB5FD334-B238-4D10-A2CD-57D076D01F33}" type="pres">
      <dgm:prSet presAssocID="{C9E8ECDB-B4F8-49BF-B74D-BC430ECA9C71}" presName="sibTrans" presStyleCnt="0"/>
      <dgm:spPr/>
    </dgm:pt>
    <dgm:pt modelId="{AA148E72-8645-4C74-BF61-7C6DE33F326C}" type="pres">
      <dgm:prSet presAssocID="{65D8DB32-9A41-4EDE-994A-182D8CE46034}" presName="compNode" presStyleCnt="0"/>
      <dgm:spPr/>
    </dgm:pt>
    <dgm:pt modelId="{CEC93AF1-4A1C-446A-8B40-3EB8745E4A14}" type="pres">
      <dgm:prSet presAssocID="{65D8DB32-9A41-4EDE-994A-182D8CE46034}" presName="bgRect" presStyleLbl="bgShp" presStyleIdx="1" presStyleCnt="6"/>
      <dgm:spPr/>
    </dgm:pt>
    <dgm:pt modelId="{0B34384A-990A-4D3C-9567-01DAFA89F4F3}" type="pres">
      <dgm:prSet presAssocID="{65D8DB32-9A41-4EDE-994A-182D8CE4603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tation"/>
        </a:ext>
      </dgm:extLst>
    </dgm:pt>
    <dgm:pt modelId="{0F7AF896-1552-4803-9126-22C53D0D4425}" type="pres">
      <dgm:prSet presAssocID="{65D8DB32-9A41-4EDE-994A-182D8CE46034}" presName="spaceRect" presStyleCnt="0"/>
      <dgm:spPr/>
    </dgm:pt>
    <dgm:pt modelId="{13A10EA6-ED38-42D9-BAA2-1394051A791E}" type="pres">
      <dgm:prSet presAssocID="{65D8DB32-9A41-4EDE-994A-182D8CE46034}" presName="parTx" presStyleLbl="revTx" presStyleIdx="1" presStyleCnt="6">
        <dgm:presLayoutVars>
          <dgm:chMax val="0"/>
          <dgm:chPref val="0"/>
        </dgm:presLayoutVars>
      </dgm:prSet>
      <dgm:spPr/>
    </dgm:pt>
    <dgm:pt modelId="{207AE6FD-D38A-4B5B-8EDB-897317A024A3}" type="pres">
      <dgm:prSet presAssocID="{F87A54AA-EE41-4791-8990-78D3476E4311}" presName="sibTrans" presStyleCnt="0"/>
      <dgm:spPr/>
    </dgm:pt>
    <dgm:pt modelId="{260B1449-E1BD-4BA5-AAE3-B403ED1BE714}" type="pres">
      <dgm:prSet presAssocID="{4854590B-4FB2-4FEA-9C92-AD0C04E40190}" presName="compNode" presStyleCnt="0"/>
      <dgm:spPr/>
    </dgm:pt>
    <dgm:pt modelId="{749FCB73-666F-4FB8-B3B3-E0E4D1760BA5}" type="pres">
      <dgm:prSet presAssocID="{4854590B-4FB2-4FEA-9C92-AD0C04E40190}" presName="bgRect" presStyleLbl="bgShp" presStyleIdx="2" presStyleCnt="6"/>
      <dgm:spPr/>
    </dgm:pt>
    <dgm:pt modelId="{E085BE25-547A-4DB9-A969-0789D1532D87}" type="pres">
      <dgm:prSet presAssocID="{4854590B-4FB2-4FEA-9C92-AD0C04E4019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alArts"/>
        </a:ext>
      </dgm:extLst>
    </dgm:pt>
    <dgm:pt modelId="{E13E4F17-BD28-4124-ABCA-EEB2C012EA4E}" type="pres">
      <dgm:prSet presAssocID="{4854590B-4FB2-4FEA-9C92-AD0C04E40190}" presName="spaceRect" presStyleCnt="0"/>
      <dgm:spPr/>
    </dgm:pt>
    <dgm:pt modelId="{ED4FE50A-19AD-4A1F-8FDD-00DC8A1AEF08}" type="pres">
      <dgm:prSet presAssocID="{4854590B-4FB2-4FEA-9C92-AD0C04E40190}" presName="parTx" presStyleLbl="revTx" presStyleIdx="2" presStyleCnt="6">
        <dgm:presLayoutVars>
          <dgm:chMax val="0"/>
          <dgm:chPref val="0"/>
        </dgm:presLayoutVars>
      </dgm:prSet>
      <dgm:spPr/>
    </dgm:pt>
    <dgm:pt modelId="{85AA1FC7-770A-4C8E-BEDA-CDD5C4E2C458}" type="pres">
      <dgm:prSet presAssocID="{D82E2C2F-862A-4A93-A21A-7BAE9D7C4E3E}" presName="sibTrans" presStyleCnt="0"/>
      <dgm:spPr/>
    </dgm:pt>
    <dgm:pt modelId="{84D9EE8E-8BB4-43D3-A574-F664384E8A25}" type="pres">
      <dgm:prSet presAssocID="{A475B464-7615-437F-865D-E4A89360EA36}" presName="compNode" presStyleCnt="0"/>
      <dgm:spPr/>
    </dgm:pt>
    <dgm:pt modelId="{A895B232-917D-4F33-A678-EA0B767059E2}" type="pres">
      <dgm:prSet presAssocID="{A475B464-7615-437F-865D-E4A89360EA36}" presName="bgRect" presStyleLbl="bgShp" presStyleIdx="3" presStyleCnt="6"/>
      <dgm:spPr/>
    </dgm:pt>
    <dgm:pt modelId="{75E3A745-179C-41D2-9527-EBFF59C36182}" type="pres">
      <dgm:prSet presAssocID="{A475B464-7615-437F-865D-E4A89360EA3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191F04C0-B784-4DA8-8AE4-DC2A5B582B12}" type="pres">
      <dgm:prSet presAssocID="{A475B464-7615-437F-865D-E4A89360EA36}" presName="spaceRect" presStyleCnt="0"/>
      <dgm:spPr/>
    </dgm:pt>
    <dgm:pt modelId="{AA4E96F6-B801-4CAC-A53A-CF32EC370ABE}" type="pres">
      <dgm:prSet presAssocID="{A475B464-7615-437F-865D-E4A89360EA36}" presName="parTx" presStyleLbl="revTx" presStyleIdx="3" presStyleCnt="6">
        <dgm:presLayoutVars>
          <dgm:chMax val="0"/>
          <dgm:chPref val="0"/>
        </dgm:presLayoutVars>
      </dgm:prSet>
      <dgm:spPr/>
    </dgm:pt>
    <dgm:pt modelId="{7BA470FB-61E2-4D6F-9ED0-3E7756E286A0}" type="pres">
      <dgm:prSet presAssocID="{22819DF5-32EE-48E1-A3EB-F9621B13210A}" presName="sibTrans" presStyleCnt="0"/>
      <dgm:spPr/>
    </dgm:pt>
    <dgm:pt modelId="{AF18E7F1-C832-4100-8DAF-D6592A0F63C1}" type="pres">
      <dgm:prSet presAssocID="{DD2711F4-7724-4DA9-9AE9-51DC38ABCA4D}" presName="compNode" presStyleCnt="0"/>
      <dgm:spPr/>
    </dgm:pt>
    <dgm:pt modelId="{A68C08CA-2713-4AF4-B2DA-9E8F0AA6ED90}" type="pres">
      <dgm:prSet presAssocID="{DD2711F4-7724-4DA9-9AE9-51DC38ABCA4D}" presName="bgRect" presStyleLbl="bgShp" presStyleIdx="4" presStyleCnt="6"/>
      <dgm:spPr/>
    </dgm:pt>
    <dgm:pt modelId="{B36A544A-8052-43D6-8AAA-62230B964410}" type="pres">
      <dgm:prSet presAssocID="{DD2711F4-7724-4DA9-9AE9-51DC38ABCA4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60626F42-E892-409E-B3D2-1C98019EBC6B}" type="pres">
      <dgm:prSet presAssocID="{DD2711F4-7724-4DA9-9AE9-51DC38ABCA4D}" presName="spaceRect" presStyleCnt="0"/>
      <dgm:spPr/>
    </dgm:pt>
    <dgm:pt modelId="{24089E83-07E3-4D16-84FE-7279AB76FC95}" type="pres">
      <dgm:prSet presAssocID="{DD2711F4-7724-4DA9-9AE9-51DC38ABCA4D}" presName="parTx" presStyleLbl="revTx" presStyleIdx="4" presStyleCnt="6">
        <dgm:presLayoutVars>
          <dgm:chMax val="0"/>
          <dgm:chPref val="0"/>
        </dgm:presLayoutVars>
      </dgm:prSet>
      <dgm:spPr/>
    </dgm:pt>
    <dgm:pt modelId="{33E38AA0-6D2A-4A1D-82C3-FFD99AA6C728}" type="pres">
      <dgm:prSet presAssocID="{C82B792E-C9A4-4260-90B8-7D837804CD5D}" presName="sibTrans" presStyleCnt="0"/>
      <dgm:spPr/>
    </dgm:pt>
    <dgm:pt modelId="{DA241132-7A6B-4485-800D-F34836B47C68}" type="pres">
      <dgm:prSet presAssocID="{B8577220-8015-45BF-9CF8-01C3DFB7DCB7}" presName="compNode" presStyleCnt="0"/>
      <dgm:spPr/>
    </dgm:pt>
    <dgm:pt modelId="{C491BEA4-FC9D-494E-8255-BB16D7A3EED1}" type="pres">
      <dgm:prSet presAssocID="{B8577220-8015-45BF-9CF8-01C3DFB7DCB7}" presName="bgRect" presStyleLbl="bgShp" presStyleIdx="5" presStyleCnt="6"/>
      <dgm:spPr/>
    </dgm:pt>
    <dgm:pt modelId="{12E9BB69-A337-4691-B4F9-C55BB6F776D6}" type="pres">
      <dgm:prSet presAssocID="{B8577220-8015-45BF-9CF8-01C3DFB7DCB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068DB053-32ED-42E7-8095-3B8784F25266}" type="pres">
      <dgm:prSet presAssocID="{B8577220-8015-45BF-9CF8-01C3DFB7DCB7}" presName="spaceRect" presStyleCnt="0"/>
      <dgm:spPr/>
    </dgm:pt>
    <dgm:pt modelId="{0497ED01-DDBE-46D5-B74D-CF363349C045}" type="pres">
      <dgm:prSet presAssocID="{B8577220-8015-45BF-9CF8-01C3DFB7DCB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24E4424-79BE-4338-82D2-AE2F8732F15C}" type="presOf" srcId="{B8577220-8015-45BF-9CF8-01C3DFB7DCB7}" destId="{0497ED01-DDBE-46D5-B74D-CF363349C045}" srcOrd="0" destOrd="0" presId="urn:microsoft.com/office/officeart/2018/2/layout/IconVerticalSolidList"/>
    <dgm:cxn modelId="{E889D72D-83D0-49D4-910F-BAE8F4AAF7B4}" srcId="{D2C874F2-D33A-4944-ACE0-A515EACCD160}" destId="{BD3B6AA2-10C1-466B-8F47-235F129B66D4}" srcOrd="0" destOrd="0" parTransId="{4D32494B-6058-4128-B731-F889E2F4A156}" sibTransId="{C9E8ECDB-B4F8-49BF-B74D-BC430ECA9C71}"/>
    <dgm:cxn modelId="{141F4A35-DF5A-473F-AD0B-37BE4B2BDD9F}" type="presOf" srcId="{BD3B6AA2-10C1-466B-8F47-235F129B66D4}" destId="{49A9749D-C3AC-40D6-B54F-AE9BE7B9FBF4}" srcOrd="0" destOrd="0" presId="urn:microsoft.com/office/officeart/2018/2/layout/IconVerticalSolidList"/>
    <dgm:cxn modelId="{4E6BDF5E-49C5-4934-8D79-16960DBA16B6}" srcId="{D2C874F2-D33A-4944-ACE0-A515EACCD160}" destId="{4854590B-4FB2-4FEA-9C92-AD0C04E40190}" srcOrd="2" destOrd="0" parTransId="{19182A98-40F9-4C17-9A1D-117F719781A8}" sibTransId="{D82E2C2F-862A-4A93-A21A-7BAE9D7C4E3E}"/>
    <dgm:cxn modelId="{1676016B-5E98-4945-B3A4-705D1C6A6833}" type="presOf" srcId="{4854590B-4FB2-4FEA-9C92-AD0C04E40190}" destId="{ED4FE50A-19AD-4A1F-8FDD-00DC8A1AEF08}" srcOrd="0" destOrd="0" presId="urn:microsoft.com/office/officeart/2018/2/layout/IconVerticalSolidList"/>
    <dgm:cxn modelId="{8FEC7B7D-9881-4625-B9C9-581F7EEE0A18}" type="presOf" srcId="{D2C874F2-D33A-4944-ACE0-A515EACCD160}" destId="{2637E778-5CAB-490C-914A-F10C4983015C}" srcOrd="0" destOrd="0" presId="urn:microsoft.com/office/officeart/2018/2/layout/IconVerticalSolidList"/>
    <dgm:cxn modelId="{13659486-FEF4-4177-BD84-EE7A520BF6F3}" type="presOf" srcId="{DD2711F4-7724-4DA9-9AE9-51DC38ABCA4D}" destId="{24089E83-07E3-4D16-84FE-7279AB76FC95}" srcOrd="0" destOrd="0" presId="urn:microsoft.com/office/officeart/2018/2/layout/IconVerticalSolidList"/>
    <dgm:cxn modelId="{C82B39A6-F2D7-43E6-9AE2-2A328BD6BDD2}" srcId="{D2C874F2-D33A-4944-ACE0-A515EACCD160}" destId="{DD2711F4-7724-4DA9-9AE9-51DC38ABCA4D}" srcOrd="4" destOrd="0" parTransId="{160CDE3D-5905-4B8E-94D4-198E7C67555B}" sibTransId="{C82B792E-C9A4-4260-90B8-7D837804CD5D}"/>
    <dgm:cxn modelId="{CA9B75D4-71FC-4F53-B072-45B3421A1D31}" type="presOf" srcId="{65D8DB32-9A41-4EDE-994A-182D8CE46034}" destId="{13A10EA6-ED38-42D9-BAA2-1394051A791E}" srcOrd="0" destOrd="0" presId="urn:microsoft.com/office/officeart/2018/2/layout/IconVerticalSolidList"/>
    <dgm:cxn modelId="{E8E0D0DB-85EE-45E3-B6BB-DF30F243B45C}" srcId="{D2C874F2-D33A-4944-ACE0-A515EACCD160}" destId="{A475B464-7615-437F-865D-E4A89360EA36}" srcOrd="3" destOrd="0" parTransId="{144E7848-1B56-4DD1-A280-4F8A41C38AA2}" sibTransId="{22819DF5-32EE-48E1-A3EB-F9621B13210A}"/>
    <dgm:cxn modelId="{6E0B51E4-79D8-4F58-9004-51C352AAED6B}" srcId="{D2C874F2-D33A-4944-ACE0-A515EACCD160}" destId="{B8577220-8015-45BF-9CF8-01C3DFB7DCB7}" srcOrd="5" destOrd="0" parTransId="{BAC97CFE-04ED-41F1-A85D-261A944CCA35}" sibTransId="{091423F9-4308-407F-B49E-AC2F550FF41C}"/>
    <dgm:cxn modelId="{52F390F1-8869-4032-9D89-C00EF6686368}" srcId="{D2C874F2-D33A-4944-ACE0-A515EACCD160}" destId="{65D8DB32-9A41-4EDE-994A-182D8CE46034}" srcOrd="1" destOrd="0" parTransId="{9CB0131D-996C-4320-98D7-C9446AC0E491}" sibTransId="{F87A54AA-EE41-4791-8990-78D3476E4311}"/>
    <dgm:cxn modelId="{A45D5AF4-FAAB-42D0-8B40-FA8644CBE22D}" type="presOf" srcId="{A475B464-7615-437F-865D-E4A89360EA36}" destId="{AA4E96F6-B801-4CAC-A53A-CF32EC370ABE}" srcOrd="0" destOrd="0" presId="urn:microsoft.com/office/officeart/2018/2/layout/IconVerticalSolidList"/>
    <dgm:cxn modelId="{2B2BA974-2367-49FF-A8AD-E6D5798ECD3D}" type="presParOf" srcId="{2637E778-5CAB-490C-914A-F10C4983015C}" destId="{9738ADF2-56AC-496F-8AD0-AFB38052EEC3}" srcOrd="0" destOrd="0" presId="urn:microsoft.com/office/officeart/2018/2/layout/IconVerticalSolidList"/>
    <dgm:cxn modelId="{1CC8D4F5-CA1B-46A9-9C18-C44758515FE3}" type="presParOf" srcId="{9738ADF2-56AC-496F-8AD0-AFB38052EEC3}" destId="{4409AD77-20E2-4C19-A5EC-A0E27FC5BB4F}" srcOrd="0" destOrd="0" presId="urn:microsoft.com/office/officeart/2018/2/layout/IconVerticalSolidList"/>
    <dgm:cxn modelId="{03D9EF9A-90C7-4E91-B53A-293379CB0D1A}" type="presParOf" srcId="{9738ADF2-56AC-496F-8AD0-AFB38052EEC3}" destId="{583102B5-78B9-4C36-9179-F3FBA60D212C}" srcOrd="1" destOrd="0" presId="urn:microsoft.com/office/officeart/2018/2/layout/IconVerticalSolidList"/>
    <dgm:cxn modelId="{6221608A-DC11-45F3-8F19-8224BE2D5487}" type="presParOf" srcId="{9738ADF2-56AC-496F-8AD0-AFB38052EEC3}" destId="{F986C167-59A4-4608-B918-270D06A709FC}" srcOrd="2" destOrd="0" presId="urn:microsoft.com/office/officeart/2018/2/layout/IconVerticalSolidList"/>
    <dgm:cxn modelId="{F2CC18B2-F420-4F30-B975-4857735897B3}" type="presParOf" srcId="{9738ADF2-56AC-496F-8AD0-AFB38052EEC3}" destId="{49A9749D-C3AC-40D6-B54F-AE9BE7B9FBF4}" srcOrd="3" destOrd="0" presId="urn:microsoft.com/office/officeart/2018/2/layout/IconVerticalSolidList"/>
    <dgm:cxn modelId="{9DEC691A-9F07-4E46-A006-33F0B281F322}" type="presParOf" srcId="{2637E778-5CAB-490C-914A-F10C4983015C}" destId="{EB5FD334-B238-4D10-A2CD-57D076D01F33}" srcOrd="1" destOrd="0" presId="urn:microsoft.com/office/officeart/2018/2/layout/IconVerticalSolidList"/>
    <dgm:cxn modelId="{A8D71AB9-59E7-4CC9-9A45-DFBEA0A2F19C}" type="presParOf" srcId="{2637E778-5CAB-490C-914A-F10C4983015C}" destId="{AA148E72-8645-4C74-BF61-7C6DE33F326C}" srcOrd="2" destOrd="0" presId="urn:microsoft.com/office/officeart/2018/2/layout/IconVerticalSolidList"/>
    <dgm:cxn modelId="{A5DFC4A5-EA09-4626-A6AA-382A593E10B6}" type="presParOf" srcId="{AA148E72-8645-4C74-BF61-7C6DE33F326C}" destId="{CEC93AF1-4A1C-446A-8B40-3EB8745E4A14}" srcOrd="0" destOrd="0" presId="urn:microsoft.com/office/officeart/2018/2/layout/IconVerticalSolidList"/>
    <dgm:cxn modelId="{AA411835-0474-4F50-A497-CBA9E885C405}" type="presParOf" srcId="{AA148E72-8645-4C74-BF61-7C6DE33F326C}" destId="{0B34384A-990A-4D3C-9567-01DAFA89F4F3}" srcOrd="1" destOrd="0" presId="urn:microsoft.com/office/officeart/2018/2/layout/IconVerticalSolidList"/>
    <dgm:cxn modelId="{D6B49E4B-8540-44A4-BE30-9C3FA43ABE26}" type="presParOf" srcId="{AA148E72-8645-4C74-BF61-7C6DE33F326C}" destId="{0F7AF896-1552-4803-9126-22C53D0D4425}" srcOrd="2" destOrd="0" presId="urn:microsoft.com/office/officeart/2018/2/layout/IconVerticalSolidList"/>
    <dgm:cxn modelId="{E2D533FE-F044-43FF-9274-85A509CF0606}" type="presParOf" srcId="{AA148E72-8645-4C74-BF61-7C6DE33F326C}" destId="{13A10EA6-ED38-42D9-BAA2-1394051A791E}" srcOrd="3" destOrd="0" presId="urn:microsoft.com/office/officeart/2018/2/layout/IconVerticalSolidList"/>
    <dgm:cxn modelId="{C40AFC61-D74C-4FD9-9682-5EF786927C03}" type="presParOf" srcId="{2637E778-5CAB-490C-914A-F10C4983015C}" destId="{207AE6FD-D38A-4B5B-8EDB-897317A024A3}" srcOrd="3" destOrd="0" presId="urn:microsoft.com/office/officeart/2018/2/layout/IconVerticalSolidList"/>
    <dgm:cxn modelId="{DB9658ED-A770-4A00-8312-C5A95F4231AF}" type="presParOf" srcId="{2637E778-5CAB-490C-914A-F10C4983015C}" destId="{260B1449-E1BD-4BA5-AAE3-B403ED1BE714}" srcOrd="4" destOrd="0" presId="urn:microsoft.com/office/officeart/2018/2/layout/IconVerticalSolidList"/>
    <dgm:cxn modelId="{FD700773-CC62-4FF0-A723-D781BB193BED}" type="presParOf" srcId="{260B1449-E1BD-4BA5-AAE3-B403ED1BE714}" destId="{749FCB73-666F-4FB8-B3B3-E0E4D1760BA5}" srcOrd="0" destOrd="0" presId="urn:microsoft.com/office/officeart/2018/2/layout/IconVerticalSolidList"/>
    <dgm:cxn modelId="{4D2463CF-46D6-47E2-8F97-F28BADE86367}" type="presParOf" srcId="{260B1449-E1BD-4BA5-AAE3-B403ED1BE714}" destId="{E085BE25-547A-4DB9-A969-0789D1532D87}" srcOrd="1" destOrd="0" presId="urn:microsoft.com/office/officeart/2018/2/layout/IconVerticalSolidList"/>
    <dgm:cxn modelId="{98C7AA86-5CE2-4DF0-B6DC-5A54F91716B3}" type="presParOf" srcId="{260B1449-E1BD-4BA5-AAE3-B403ED1BE714}" destId="{E13E4F17-BD28-4124-ABCA-EEB2C012EA4E}" srcOrd="2" destOrd="0" presId="urn:microsoft.com/office/officeart/2018/2/layout/IconVerticalSolidList"/>
    <dgm:cxn modelId="{5B8D0723-A054-4F16-A9F9-7840C29F0EC1}" type="presParOf" srcId="{260B1449-E1BD-4BA5-AAE3-B403ED1BE714}" destId="{ED4FE50A-19AD-4A1F-8FDD-00DC8A1AEF08}" srcOrd="3" destOrd="0" presId="urn:microsoft.com/office/officeart/2018/2/layout/IconVerticalSolidList"/>
    <dgm:cxn modelId="{F95BD29B-841A-4C42-961C-CF7BD1AB18D2}" type="presParOf" srcId="{2637E778-5CAB-490C-914A-F10C4983015C}" destId="{85AA1FC7-770A-4C8E-BEDA-CDD5C4E2C458}" srcOrd="5" destOrd="0" presId="urn:microsoft.com/office/officeart/2018/2/layout/IconVerticalSolidList"/>
    <dgm:cxn modelId="{E6474A60-FAD8-49C8-94B7-C20A235B1938}" type="presParOf" srcId="{2637E778-5CAB-490C-914A-F10C4983015C}" destId="{84D9EE8E-8BB4-43D3-A574-F664384E8A25}" srcOrd="6" destOrd="0" presId="urn:microsoft.com/office/officeart/2018/2/layout/IconVerticalSolidList"/>
    <dgm:cxn modelId="{E4A39030-5993-48CA-9434-725907DE52F5}" type="presParOf" srcId="{84D9EE8E-8BB4-43D3-A574-F664384E8A25}" destId="{A895B232-917D-4F33-A678-EA0B767059E2}" srcOrd="0" destOrd="0" presId="urn:microsoft.com/office/officeart/2018/2/layout/IconVerticalSolidList"/>
    <dgm:cxn modelId="{22420CBA-3217-4A63-8753-05FEB9D8089D}" type="presParOf" srcId="{84D9EE8E-8BB4-43D3-A574-F664384E8A25}" destId="{75E3A745-179C-41D2-9527-EBFF59C36182}" srcOrd="1" destOrd="0" presId="urn:microsoft.com/office/officeart/2018/2/layout/IconVerticalSolidList"/>
    <dgm:cxn modelId="{E84D0E4F-7A41-4911-8CBA-78BD1D75D756}" type="presParOf" srcId="{84D9EE8E-8BB4-43D3-A574-F664384E8A25}" destId="{191F04C0-B784-4DA8-8AE4-DC2A5B582B12}" srcOrd="2" destOrd="0" presId="urn:microsoft.com/office/officeart/2018/2/layout/IconVerticalSolidList"/>
    <dgm:cxn modelId="{8319213E-DB93-4C58-ACD2-E138415688CB}" type="presParOf" srcId="{84D9EE8E-8BB4-43D3-A574-F664384E8A25}" destId="{AA4E96F6-B801-4CAC-A53A-CF32EC370ABE}" srcOrd="3" destOrd="0" presId="urn:microsoft.com/office/officeart/2018/2/layout/IconVerticalSolidList"/>
    <dgm:cxn modelId="{ECC4319E-2F23-4DDC-9D5B-C7EC9277A32C}" type="presParOf" srcId="{2637E778-5CAB-490C-914A-F10C4983015C}" destId="{7BA470FB-61E2-4D6F-9ED0-3E7756E286A0}" srcOrd="7" destOrd="0" presId="urn:microsoft.com/office/officeart/2018/2/layout/IconVerticalSolidList"/>
    <dgm:cxn modelId="{2394DCF0-1F0F-4A4A-8F01-4FED57AAC9AE}" type="presParOf" srcId="{2637E778-5CAB-490C-914A-F10C4983015C}" destId="{AF18E7F1-C832-4100-8DAF-D6592A0F63C1}" srcOrd="8" destOrd="0" presId="urn:microsoft.com/office/officeart/2018/2/layout/IconVerticalSolidList"/>
    <dgm:cxn modelId="{06876CFD-6542-4676-9C96-9C24FE14EA32}" type="presParOf" srcId="{AF18E7F1-C832-4100-8DAF-D6592A0F63C1}" destId="{A68C08CA-2713-4AF4-B2DA-9E8F0AA6ED90}" srcOrd="0" destOrd="0" presId="urn:microsoft.com/office/officeart/2018/2/layout/IconVerticalSolidList"/>
    <dgm:cxn modelId="{6CA3F01A-2919-4B15-A598-6220BE02AA51}" type="presParOf" srcId="{AF18E7F1-C832-4100-8DAF-D6592A0F63C1}" destId="{B36A544A-8052-43D6-8AAA-62230B964410}" srcOrd="1" destOrd="0" presId="urn:microsoft.com/office/officeart/2018/2/layout/IconVerticalSolidList"/>
    <dgm:cxn modelId="{5E67B949-7060-4FFA-8CC6-594732926A35}" type="presParOf" srcId="{AF18E7F1-C832-4100-8DAF-D6592A0F63C1}" destId="{60626F42-E892-409E-B3D2-1C98019EBC6B}" srcOrd="2" destOrd="0" presId="urn:microsoft.com/office/officeart/2018/2/layout/IconVerticalSolidList"/>
    <dgm:cxn modelId="{BB51F81C-6C3C-4BBF-BD96-4D94ADDECF20}" type="presParOf" srcId="{AF18E7F1-C832-4100-8DAF-D6592A0F63C1}" destId="{24089E83-07E3-4D16-84FE-7279AB76FC95}" srcOrd="3" destOrd="0" presId="urn:microsoft.com/office/officeart/2018/2/layout/IconVerticalSolidList"/>
    <dgm:cxn modelId="{DD4FCA8E-4995-4C27-8AB8-ED44E006B87D}" type="presParOf" srcId="{2637E778-5CAB-490C-914A-F10C4983015C}" destId="{33E38AA0-6D2A-4A1D-82C3-FFD99AA6C728}" srcOrd="9" destOrd="0" presId="urn:microsoft.com/office/officeart/2018/2/layout/IconVerticalSolidList"/>
    <dgm:cxn modelId="{766ABEAD-6462-467D-ADB3-45B0A6AE69C7}" type="presParOf" srcId="{2637E778-5CAB-490C-914A-F10C4983015C}" destId="{DA241132-7A6B-4485-800D-F34836B47C68}" srcOrd="10" destOrd="0" presId="urn:microsoft.com/office/officeart/2018/2/layout/IconVerticalSolidList"/>
    <dgm:cxn modelId="{BD46D62F-B6FA-44FE-92F7-692E3CED54AC}" type="presParOf" srcId="{DA241132-7A6B-4485-800D-F34836B47C68}" destId="{C491BEA4-FC9D-494E-8255-BB16D7A3EED1}" srcOrd="0" destOrd="0" presId="urn:microsoft.com/office/officeart/2018/2/layout/IconVerticalSolidList"/>
    <dgm:cxn modelId="{EE9C2F82-707F-4231-B3CC-A276FC50A883}" type="presParOf" srcId="{DA241132-7A6B-4485-800D-F34836B47C68}" destId="{12E9BB69-A337-4691-B4F9-C55BB6F776D6}" srcOrd="1" destOrd="0" presId="urn:microsoft.com/office/officeart/2018/2/layout/IconVerticalSolidList"/>
    <dgm:cxn modelId="{A5BB57DF-8D9F-47D5-AE56-F71A6E71BE92}" type="presParOf" srcId="{DA241132-7A6B-4485-800D-F34836B47C68}" destId="{068DB053-32ED-42E7-8095-3B8784F25266}" srcOrd="2" destOrd="0" presId="urn:microsoft.com/office/officeart/2018/2/layout/IconVerticalSolidList"/>
    <dgm:cxn modelId="{8E30D98F-A069-4153-8FEC-6C67F945F62C}" type="presParOf" srcId="{DA241132-7A6B-4485-800D-F34836B47C68}" destId="{0497ED01-DDBE-46D5-B74D-CF363349C0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497DC9-184C-4495-ADBD-65A537C58552}" type="doc">
      <dgm:prSet loTypeId="urn:microsoft.com/office/officeart/2005/8/layout/hierarchy2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71F3E9-BE34-4639-AFD9-3573D616FC19}">
      <dgm:prSet custT="1"/>
      <dgm:spPr/>
      <dgm:t>
        <a:bodyPr/>
        <a:lstStyle/>
        <a:p>
          <a:r>
            <a:rPr lang="en-US" sz="1900" baseline="0" dirty="0">
              <a:latin typeface="Arial Rounded MT Bold" panose="020F0704030504030204" pitchFamily="34" charset="0"/>
            </a:rPr>
            <a:t>INCREASING MARKETABILITY</a:t>
          </a:r>
          <a:endParaRPr lang="en-US" sz="1900" dirty="0">
            <a:latin typeface="Arial Rounded MT Bold" panose="020F0704030504030204" pitchFamily="34" charset="0"/>
          </a:endParaRPr>
        </a:p>
      </dgm:t>
    </dgm:pt>
    <dgm:pt modelId="{990B2155-C18A-41C0-8E58-B2284A523C50}" type="parTrans" cxnId="{028B9437-B3CB-42D7-9E92-F2C1F0FB93D8}">
      <dgm:prSet/>
      <dgm:spPr/>
      <dgm:t>
        <a:bodyPr/>
        <a:lstStyle/>
        <a:p>
          <a:endParaRPr lang="en-US"/>
        </a:p>
      </dgm:t>
    </dgm:pt>
    <dgm:pt modelId="{24673E01-A06E-43E8-9B0A-C4857784A7E6}" type="sibTrans" cxnId="{028B9437-B3CB-42D7-9E92-F2C1F0FB93D8}">
      <dgm:prSet/>
      <dgm:spPr/>
      <dgm:t>
        <a:bodyPr/>
        <a:lstStyle/>
        <a:p>
          <a:endParaRPr lang="en-US"/>
        </a:p>
      </dgm:t>
    </dgm:pt>
    <dgm:pt modelId="{EAA96871-3DD4-40BF-B377-7CBB43A5E68C}">
      <dgm:prSet custT="1"/>
      <dgm:spPr/>
      <dgm:t>
        <a:bodyPr/>
        <a:lstStyle/>
        <a:p>
          <a:r>
            <a:rPr lang="en-US" sz="1800" baseline="0" dirty="0">
              <a:latin typeface="Arial Rounded MT Bold" panose="020F0704030504030204" pitchFamily="34" charset="0"/>
            </a:rPr>
            <a:t>IF I WERE TO DO ANYTHING TO REALLY IMPRESS A BUYER, I’D DO THESE THINGS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AB8010C6-5AC1-4D44-AF9F-BC838B49CC7A}" type="parTrans" cxnId="{9AB8272D-E7C7-4823-85B5-FA88B6E9AE57}">
      <dgm:prSet/>
      <dgm:spPr/>
      <dgm:t>
        <a:bodyPr/>
        <a:lstStyle/>
        <a:p>
          <a:endParaRPr lang="en-US"/>
        </a:p>
      </dgm:t>
    </dgm:pt>
    <dgm:pt modelId="{7D001107-F2A1-4E27-B20C-E106C4D8496F}" type="sibTrans" cxnId="{9AB8272D-E7C7-4823-85B5-FA88B6E9AE57}">
      <dgm:prSet/>
      <dgm:spPr/>
      <dgm:t>
        <a:bodyPr/>
        <a:lstStyle/>
        <a:p>
          <a:endParaRPr lang="en-US"/>
        </a:p>
      </dgm:t>
    </dgm:pt>
    <dgm:pt modelId="{98666A9A-6B2F-41A5-8D49-BA66C5424739}">
      <dgm:prSet/>
      <dgm:spPr/>
      <dgm:t>
        <a:bodyPr/>
        <a:lstStyle/>
        <a:p>
          <a:r>
            <a:rPr lang="en-US" baseline="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rPr>
            <a:t>GET A NEW STERILIZER UNLESS I HAD A VERY HANDSOME UP TO DATE ONE ALREADY</a:t>
          </a:r>
          <a:endParaRPr lang="en-US" dirty="0">
            <a:solidFill>
              <a:schemeClr val="accent2">
                <a:lumMod val="20000"/>
                <a:lumOff val="80000"/>
              </a:schemeClr>
            </a:solidFill>
            <a:latin typeface="Arial Rounded MT Bold" panose="020F0704030504030204" pitchFamily="34" charset="0"/>
          </a:endParaRPr>
        </a:p>
      </dgm:t>
    </dgm:pt>
    <dgm:pt modelId="{7D776B3A-236C-41E5-AEE7-5D90CEA2AA20}" type="parTrans" cxnId="{D53B0B20-AB4B-4DE0-92E3-EDE73978DB7A}">
      <dgm:prSet/>
      <dgm:spPr/>
      <dgm:t>
        <a:bodyPr/>
        <a:lstStyle/>
        <a:p>
          <a:endParaRPr lang="en-US" dirty="0"/>
        </a:p>
      </dgm:t>
    </dgm:pt>
    <dgm:pt modelId="{3E828D9D-8701-4A43-98A8-DD6681E8EA8C}" type="sibTrans" cxnId="{D53B0B20-AB4B-4DE0-92E3-EDE73978DB7A}">
      <dgm:prSet/>
      <dgm:spPr/>
      <dgm:t>
        <a:bodyPr/>
        <a:lstStyle/>
        <a:p>
          <a:endParaRPr lang="en-US"/>
        </a:p>
      </dgm:t>
    </dgm:pt>
    <dgm:pt modelId="{7DB08287-CB21-4FAE-B265-D4705379F8EE}">
      <dgm:prSet custT="1"/>
      <dgm:spPr/>
      <dgm:t>
        <a:bodyPr/>
        <a:lstStyle/>
        <a:p>
          <a:r>
            <a:rPr lang="en-US" sz="1600" baseline="0" dirty="0">
              <a:latin typeface="Arial Rounded MT Bold" panose="020F0704030504030204" pitchFamily="34" charset="0"/>
            </a:rPr>
            <a:t>PUT NEW FURNITURE IN THE WAITING ROOM</a:t>
          </a:r>
          <a:endParaRPr lang="en-US" sz="1600" dirty="0">
            <a:latin typeface="Arial Rounded MT Bold" panose="020F0704030504030204" pitchFamily="34" charset="0"/>
          </a:endParaRPr>
        </a:p>
      </dgm:t>
    </dgm:pt>
    <dgm:pt modelId="{B76AB838-3808-4A5E-B3A1-558FED1D5CAA}" type="parTrans" cxnId="{454C0B0E-E2D1-498E-A997-D75929845586}">
      <dgm:prSet/>
      <dgm:spPr/>
      <dgm:t>
        <a:bodyPr/>
        <a:lstStyle/>
        <a:p>
          <a:endParaRPr lang="en-US" dirty="0"/>
        </a:p>
      </dgm:t>
    </dgm:pt>
    <dgm:pt modelId="{F55AE7E6-6419-4108-8750-FB06075FB622}" type="sibTrans" cxnId="{454C0B0E-E2D1-498E-A997-D75929845586}">
      <dgm:prSet/>
      <dgm:spPr/>
      <dgm:t>
        <a:bodyPr/>
        <a:lstStyle/>
        <a:p>
          <a:endParaRPr lang="en-US"/>
        </a:p>
      </dgm:t>
    </dgm:pt>
    <dgm:pt modelId="{4C4F1D7C-D8E7-4BBD-B62D-ED1ADA87DBE0}">
      <dgm:prSet custT="1"/>
      <dgm:spPr/>
      <dgm:t>
        <a:bodyPr/>
        <a:lstStyle/>
        <a:p>
          <a:r>
            <a:rPr lang="en-US" sz="1800" baseline="0" dirty="0">
              <a:latin typeface="Arial Rounded MT Bold" panose="020F0704030504030204" pitchFamily="34" charset="0"/>
            </a:rPr>
            <a:t>PUT IN NEW FLOORING 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90959665-7454-40E9-8EF5-8931697A41C7}" type="parTrans" cxnId="{2AD751A9-55E1-4318-8ECC-103830867F7C}">
      <dgm:prSet/>
      <dgm:spPr/>
      <dgm:t>
        <a:bodyPr/>
        <a:lstStyle/>
        <a:p>
          <a:endParaRPr lang="en-US" dirty="0"/>
        </a:p>
      </dgm:t>
    </dgm:pt>
    <dgm:pt modelId="{A30DF91D-2712-48AF-9938-06EEBC07E576}" type="sibTrans" cxnId="{2AD751A9-55E1-4318-8ECC-103830867F7C}">
      <dgm:prSet/>
      <dgm:spPr/>
      <dgm:t>
        <a:bodyPr/>
        <a:lstStyle/>
        <a:p>
          <a:endParaRPr lang="en-US"/>
        </a:p>
      </dgm:t>
    </dgm:pt>
    <dgm:pt modelId="{68EF7A3F-9697-4C03-8199-E99E2D519AF8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PAINT THE WALLS.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F6851546-62AD-4D84-A597-76F0EB4A59C8}" type="parTrans" cxnId="{458B86DD-4B74-4B3B-B9BB-650C7257EF23}">
      <dgm:prSet/>
      <dgm:spPr/>
      <dgm:t>
        <a:bodyPr/>
        <a:lstStyle/>
        <a:p>
          <a:endParaRPr lang="en-US" dirty="0"/>
        </a:p>
      </dgm:t>
    </dgm:pt>
    <dgm:pt modelId="{335D542B-1488-4929-BBCE-AD61F69C52EF}" type="sibTrans" cxnId="{458B86DD-4B74-4B3B-B9BB-650C7257EF23}">
      <dgm:prSet/>
      <dgm:spPr/>
      <dgm:t>
        <a:bodyPr/>
        <a:lstStyle/>
        <a:p>
          <a:endParaRPr lang="en-US"/>
        </a:p>
      </dgm:t>
    </dgm:pt>
    <dgm:pt modelId="{72533359-85A7-4CB4-A1A0-55E1E512A082}">
      <dgm:prSet custT="1"/>
      <dgm:spPr/>
      <dgm:t>
        <a:bodyPr/>
        <a:lstStyle/>
        <a:p>
          <a:r>
            <a:rPr lang="en-US" sz="1600" baseline="0" dirty="0">
              <a:latin typeface="Arial Rounded MT Bold" panose="020F0704030504030204" pitchFamily="34" charset="0"/>
            </a:rPr>
            <a:t>MAKE SURE YOUR COMPUTERS AND SOFTWARE ARE UP TO DATE.</a:t>
          </a:r>
          <a:endParaRPr lang="en-US" sz="1600" dirty="0">
            <a:latin typeface="Arial Rounded MT Bold" panose="020F0704030504030204" pitchFamily="34" charset="0"/>
          </a:endParaRPr>
        </a:p>
      </dgm:t>
    </dgm:pt>
    <dgm:pt modelId="{3AD0F2E4-B153-48DC-9635-98C5578B20DE}" type="parTrans" cxnId="{F46953B4-17FE-4FEF-81E8-E25F02443EB7}">
      <dgm:prSet/>
      <dgm:spPr/>
      <dgm:t>
        <a:bodyPr/>
        <a:lstStyle/>
        <a:p>
          <a:endParaRPr lang="en-US" dirty="0"/>
        </a:p>
      </dgm:t>
    </dgm:pt>
    <dgm:pt modelId="{9110311F-964A-4FDF-873E-582DF3EDD2AA}" type="sibTrans" cxnId="{F46953B4-17FE-4FEF-81E8-E25F02443EB7}">
      <dgm:prSet/>
      <dgm:spPr/>
      <dgm:t>
        <a:bodyPr/>
        <a:lstStyle/>
        <a:p>
          <a:endParaRPr lang="en-US"/>
        </a:p>
      </dgm:t>
    </dgm:pt>
    <dgm:pt modelId="{7239BC5B-4DC0-4C8C-AF7C-6E0D2CC98260}">
      <dgm:prSet custT="1"/>
      <dgm:spPr/>
      <dgm:t>
        <a:bodyPr/>
        <a:lstStyle/>
        <a:p>
          <a:r>
            <a:rPr lang="en-US" sz="1800" baseline="0" dirty="0">
              <a:latin typeface="Arial Rounded MT Bold" panose="020F0704030504030204" pitchFamily="34" charset="0"/>
            </a:rPr>
            <a:t>YOU’D BE SURPRISED HOW MUCH DIFFERENCE THAT WOULD MAKE IN THE EYES OF A  PURCHASER.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E437CE0F-142B-427B-97D3-7B30EE183212}" type="parTrans" cxnId="{FBE04F96-5DB0-47D4-8B4D-83EA0DB291BC}">
      <dgm:prSet/>
      <dgm:spPr/>
      <dgm:t>
        <a:bodyPr/>
        <a:lstStyle/>
        <a:p>
          <a:endParaRPr lang="en-US"/>
        </a:p>
      </dgm:t>
    </dgm:pt>
    <dgm:pt modelId="{004A430A-352B-4616-9FA1-32DFDC911DC6}" type="sibTrans" cxnId="{FBE04F96-5DB0-47D4-8B4D-83EA0DB291BC}">
      <dgm:prSet/>
      <dgm:spPr/>
      <dgm:t>
        <a:bodyPr/>
        <a:lstStyle/>
        <a:p>
          <a:endParaRPr lang="en-US"/>
        </a:p>
      </dgm:t>
    </dgm:pt>
    <dgm:pt modelId="{54C5B844-6655-4595-B3A2-B379FD093F71}" type="pres">
      <dgm:prSet presAssocID="{1B497DC9-184C-4495-ADBD-65A537C5855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77B5446-C969-4E3F-AD82-DC341B371748}" type="pres">
      <dgm:prSet presAssocID="{A971F3E9-BE34-4639-AFD9-3573D616FC19}" presName="root1" presStyleCnt="0"/>
      <dgm:spPr/>
    </dgm:pt>
    <dgm:pt modelId="{5D3E3139-CAD2-40FD-9BC7-75CAA5A6C2E7}" type="pres">
      <dgm:prSet presAssocID="{A971F3E9-BE34-4639-AFD9-3573D616FC19}" presName="LevelOneTextNode" presStyleLbl="node0" presStyleIdx="0" presStyleCnt="3" custScaleX="117841" custScaleY="112835" custLinFactNeighborX="432" custLinFactNeighborY="-35232">
        <dgm:presLayoutVars>
          <dgm:chPref val="3"/>
        </dgm:presLayoutVars>
      </dgm:prSet>
      <dgm:spPr/>
    </dgm:pt>
    <dgm:pt modelId="{2520DEAF-ACA1-4973-B598-057DC3E4EA55}" type="pres">
      <dgm:prSet presAssocID="{A971F3E9-BE34-4639-AFD9-3573D616FC19}" presName="level2hierChild" presStyleCnt="0"/>
      <dgm:spPr/>
    </dgm:pt>
    <dgm:pt modelId="{DB7F6FDD-1B39-49C1-9931-ED42344AD5BC}" type="pres">
      <dgm:prSet presAssocID="{EAA96871-3DD4-40BF-B377-7CBB43A5E68C}" presName="root1" presStyleCnt="0"/>
      <dgm:spPr/>
    </dgm:pt>
    <dgm:pt modelId="{7B988C98-B6EE-4AB1-9AB5-9D116AB7443A}" type="pres">
      <dgm:prSet presAssocID="{EAA96871-3DD4-40BF-B377-7CBB43A5E68C}" presName="LevelOneTextNode" presStyleLbl="node0" presStyleIdx="1" presStyleCnt="3" custScaleX="129323" custScaleY="208473" custLinFactNeighborX="-18714" custLinFactNeighborY="-2007">
        <dgm:presLayoutVars>
          <dgm:chPref val="3"/>
        </dgm:presLayoutVars>
      </dgm:prSet>
      <dgm:spPr/>
    </dgm:pt>
    <dgm:pt modelId="{A6B8E0C5-2EA6-4BCF-A217-ABA8B9A2D0DA}" type="pres">
      <dgm:prSet presAssocID="{EAA96871-3DD4-40BF-B377-7CBB43A5E68C}" presName="level2hierChild" presStyleCnt="0"/>
      <dgm:spPr/>
    </dgm:pt>
    <dgm:pt modelId="{C46AD64C-1F36-4696-8732-26D766FFC0EB}" type="pres">
      <dgm:prSet presAssocID="{7D776B3A-236C-41E5-AEE7-5D90CEA2AA20}" presName="conn2-1" presStyleLbl="parChTrans1D2" presStyleIdx="0" presStyleCnt="5"/>
      <dgm:spPr/>
    </dgm:pt>
    <dgm:pt modelId="{6E97D828-0BA0-4236-B134-8F8EF0D20CB2}" type="pres">
      <dgm:prSet presAssocID="{7D776B3A-236C-41E5-AEE7-5D90CEA2AA20}" presName="connTx" presStyleLbl="parChTrans1D2" presStyleIdx="0" presStyleCnt="5"/>
      <dgm:spPr/>
    </dgm:pt>
    <dgm:pt modelId="{11B06EF1-D920-495A-962D-A754B1D3ABA2}" type="pres">
      <dgm:prSet presAssocID="{98666A9A-6B2F-41A5-8D49-BA66C5424739}" presName="root2" presStyleCnt="0"/>
      <dgm:spPr/>
    </dgm:pt>
    <dgm:pt modelId="{56B4EBC3-B6D3-469D-8B49-9A6A794DFCD9}" type="pres">
      <dgm:prSet presAssocID="{98666A9A-6B2F-41A5-8D49-BA66C5424739}" presName="LevelTwoTextNode" presStyleLbl="node2" presStyleIdx="0" presStyleCnt="5">
        <dgm:presLayoutVars>
          <dgm:chPref val="3"/>
        </dgm:presLayoutVars>
      </dgm:prSet>
      <dgm:spPr/>
    </dgm:pt>
    <dgm:pt modelId="{FF2DDBF6-AADC-4F21-A7F6-401A8032C6DE}" type="pres">
      <dgm:prSet presAssocID="{98666A9A-6B2F-41A5-8D49-BA66C5424739}" presName="level3hierChild" presStyleCnt="0"/>
      <dgm:spPr/>
    </dgm:pt>
    <dgm:pt modelId="{0BF16054-FE78-4085-B432-08776EEB1A8E}" type="pres">
      <dgm:prSet presAssocID="{B76AB838-3808-4A5E-B3A1-558FED1D5CAA}" presName="conn2-1" presStyleLbl="parChTrans1D2" presStyleIdx="1" presStyleCnt="5"/>
      <dgm:spPr/>
    </dgm:pt>
    <dgm:pt modelId="{ABE850B0-12E7-4FE6-99F3-D469A1CC8829}" type="pres">
      <dgm:prSet presAssocID="{B76AB838-3808-4A5E-B3A1-558FED1D5CAA}" presName="connTx" presStyleLbl="parChTrans1D2" presStyleIdx="1" presStyleCnt="5"/>
      <dgm:spPr/>
    </dgm:pt>
    <dgm:pt modelId="{A25558CD-127F-48FC-8A3D-C92DA12DA28F}" type="pres">
      <dgm:prSet presAssocID="{7DB08287-CB21-4FAE-B265-D4705379F8EE}" presName="root2" presStyleCnt="0"/>
      <dgm:spPr/>
    </dgm:pt>
    <dgm:pt modelId="{A4341671-0726-49F4-8ED8-F2C35BCD3721}" type="pres">
      <dgm:prSet presAssocID="{7DB08287-CB21-4FAE-B265-D4705379F8EE}" presName="LevelTwoTextNode" presStyleLbl="node2" presStyleIdx="1" presStyleCnt="5">
        <dgm:presLayoutVars>
          <dgm:chPref val="3"/>
        </dgm:presLayoutVars>
      </dgm:prSet>
      <dgm:spPr/>
    </dgm:pt>
    <dgm:pt modelId="{8CCE43DC-1154-4311-91E7-D2FA81BF75CF}" type="pres">
      <dgm:prSet presAssocID="{7DB08287-CB21-4FAE-B265-D4705379F8EE}" presName="level3hierChild" presStyleCnt="0"/>
      <dgm:spPr/>
    </dgm:pt>
    <dgm:pt modelId="{EB7EC48D-5FC3-4847-8638-80E49E19CEE5}" type="pres">
      <dgm:prSet presAssocID="{90959665-7454-40E9-8EF5-8931697A41C7}" presName="conn2-1" presStyleLbl="parChTrans1D2" presStyleIdx="2" presStyleCnt="5"/>
      <dgm:spPr/>
    </dgm:pt>
    <dgm:pt modelId="{D87D02A3-1E0E-4D18-AB95-51E30E462222}" type="pres">
      <dgm:prSet presAssocID="{90959665-7454-40E9-8EF5-8931697A41C7}" presName="connTx" presStyleLbl="parChTrans1D2" presStyleIdx="2" presStyleCnt="5"/>
      <dgm:spPr/>
    </dgm:pt>
    <dgm:pt modelId="{4EA8C28A-D595-4616-936A-0BA3BC4721DE}" type="pres">
      <dgm:prSet presAssocID="{4C4F1D7C-D8E7-4BBD-B62D-ED1ADA87DBE0}" presName="root2" presStyleCnt="0"/>
      <dgm:spPr/>
    </dgm:pt>
    <dgm:pt modelId="{679EBBBC-D11F-4EA4-A339-569D6332D8BC}" type="pres">
      <dgm:prSet presAssocID="{4C4F1D7C-D8E7-4BBD-B62D-ED1ADA87DBE0}" presName="LevelTwoTextNode" presStyleLbl="node2" presStyleIdx="2" presStyleCnt="5">
        <dgm:presLayoutVars>
          <dgm:chPref val="3"/>
        </dgm:presLayoutVars>
      </dgm:prSet>
      <dgm:spPr/>
    </dgm:pt>
    <dgm:pt modelId="{9A772AF9-FE24-46F6-82C4-4E4307A1141C}" type="pres">
      <dgm:prSet presAssocID="{4C4F1D7C-D8E7-4BBD-B62D-ED1ADA87DBE0}" presName="level3hierChild" presStyleCnt="0"/>
      <dgm:spPr/>
    </dgm:pt>
    <dgm:pt modelId="{29501119-E0DF-4A02-B1CE-23AC2920A600}" type="pres">
      <dgm:prSet presAssocID="{F6851546-62AD-4D84-A597-76F0EB4A59C8}" presName="conn2-1" presStyleLbl="parChTrans1D2" presStyleIdx="3" presStyleCnt="5"/>
      <dgm:spPr/>
    </dgm:pt>
    <dgm:pt modelId="{04E88780-75EE-4D7F-BDA0-865C434CD190}" type="pres">
      <dgm:prSet presAssocID="{F6851546-62AD-4D84-A597-76F0EB4A59C8}" presName="connTx" presStyleLbl="parChTrans1D2" presStyleIdx="3" presStyleCnt="5"/>
      <dgm:spPr/>
    </dgm:pt>
    <dgm:pt modelId="{FB8873A2-A34B-49C0-87AD-0FAC369D87A7}" type="pres">
      <dgm:prSet presAssocID="{68EF7A3F-9697-4C03-8199-E99E2D519AF8}" presName="root2" presStyleCnt="0"/>
      <dgm:spPr/>
    </dgm:pt>
    <dgm:pt modelId="{2F6B3A8E-C518-4304-9769-2AB8D311A299}" type="pres">
      <dgm:prSet presAssocID="{68EF7A3F-9697-4C03-8199-E99E2D519AF8}" presName="LevelTwoTextNode" presStyleLbl="node2" presStyleIdx="3" presStyleCnt="5">
        <dgm:presLayoutVars>
          <dgm:chPref val="3"/>
        </dgm:presLayoutVars>
      </dgm:prSet>
      <dgm:spPr/>
    </dgm:pt>
    <dgm:pt modelId="{5D46D61A-2591-406C-B444-80C330799378}" type="pres">
      <dgm:prSet presAssocID="{68EF7A3F-9697-4C03-8199-E99E2D519AF8}" presName="level3hierChild" presStyleCnt="0"/>
      <dgm:spPr/>
    </dgm:pt>
    <dgm:pt modelId="{E91A56B5-9485-4921-8F70-5868780BEBC8}" type="pres">
      <dgm:prSet presAssocID="{3AD0F2E4-B153-48DC-9635-98C5578B20DE}" presName="conn2-1" presStyleLbl="parChTrans1D2" presStyleIdx="4" presStyleCnt="5"/>
      <dgm:spPr/>
    </dgm:pt>
    <dgm:pt modelId="{B2028828-E593-4480-9DD9-4641F8B785C6}" type="pres">
      <dgm:prSet presAssocID="{3AD0F2E4-B153-48DC-9635-98C5578B20DE}" presName="connTx" presStyleLbl="parChTrans1D2" presStyleIdx="4" presStyleCnt="5"/>
      <dgm:spPr/>
    </dgm:pt>
    <dgm:pt modelId="{4239BDFA-6D06-4575-888A-6F9BE019E59F}" type="pres">
      <dgm:prSet presAssocID="{72533359-85A7-4CB4-A1A0-55E1E512A082}" presName="root2" presStyleCnt="0"/>
      <dgm:spPr/>
    </dgm:pt>
    <dgm:pt modelId="{EA1548EA-BB51-40AA-9F62-D9BEFD5E4F76}" type="pres">
      <dgm:prSet presAssocID="{72533359-85A7-4CB4-A1A0-55E1E512A082}" presName="LevelTwoTextNode" presStyleLbl="node2" presStyleIdx="4" presStyleCnt="5" custLinFactNeighborY="21537">
        <dgm:presLayoutVars>
          <dgm:chPref val="3"/>
        </dgm:presLayoutVars>
      </dgm:prSet>
      <dgm:spPr/>
    </dgm:pt>
    <dgm:pt modelId="{D8F6A518-1FC2-493F-81AB-14A4ADECAD2C}" type="pres">
      <dgm:prSet presAssocID="{72533359-85A7-4CB4-A1A0-55E1E512A082}" presName="level3hierChild" presStyleCnt="0"/>
      <dgm:spPr/>
    </dgm:pt>
    <dgm:pt modelId="{D20A265D-B26A-4104-B67D-B334BAF266E7}" type="pres">
      <dgm:prSet presAssocID="{7239BC5B-4DC0-4C8C-AF7C-6E0D2CC98260}" presName="root1" presStyleCnt="0"/>
      <dgm:spPr/>
    </dgm:pt>
    <dgm:pt modelId="{A42646F2-7D3F-4946-9142-5F8A9AD5AB26}" type="pres">
      <dgm:prSet presAssocID="{7239BC5B-4DC0-4C8C-AF7C-6E0D2CC98260}" presName="LevelOneTextNode" presStyleLbl="node0" presStyleIdx="2" presStyleCnt="3" custScaleX="162448" custScaleY="198768" custLinFactX="-9413" custLinFactNeighborX="-100000" custLinFactNeighborY="2830">
        <dgm:presLayoutVars>
          <dgm:chPref val="3"/>
        </dgm:presLayoutVars>
      </dgm:prSet>
      <dgm:spPr/>
    </dgm:pt>
    <dgm:pt modelId="{39F07B6D-D3E9-4C3A-BEA9-FBA9DEEF9A83}" type="pres">
      <dgm:prSet presAssocID="{7239BC5B-4DC0-4C8C-AF7C-6E0D2CC98260}" presName="level2hierChild" presStyleCnt="0"/>
      <dgm:spPr/>
    </dgm:pt>
  </dgm:ptLst>
  <dgm:cxnLst>
    <dgm:cxn modelId="{454C0B0E-E2D1-498E-A997-D75929845586}" srcId="{EAA96871-3DD4-40BF-B377-7CBB43A5E68C}" destId="{7DB08287-CB21-4FAE-B265-D4705379F8EE}" srcOrd="1" destOrd="0" parTransId="{B76AB838-3808-4A5E-B3A1-558FED1D5CAA}" sibTransId="{F55AE7E6-6419-4108-8750-FB06075FB622}"/>
    <dgm:cxn modelId="{D53B0B20-AB4B-4DE0-92E3-EDE73978DB7A}" srcId="{EAA96871-3DD4-40BF-B377-7CBB43A5E68C}" destId="{98666A9A-6B2F-41A5-8D49-BA66C5424739}" srcOrd="0" destOrd="0" parTransId="{7D776B3A-236C-41E5-AEE7-5D90CEA2AA20}" sibTransId="{3E828D9D-8701-4A43-98A8-DD6681E8EA8C}"/>
    <dgm:cxn modelId="{9AB8272D-E7C7-4823-85B5-FA88B6E9AE57}" srcId="{1B497DC9-184C-4495-ADBD-65A537C58552}" destId="{EAA96871-3DD4-40BF-B377-7CBB43A5E68C}" srcOrd="1" destOrd="0" parTransId="{AB8010C6-5AC1-4D44-AF9F-BC838B49CC7A}" sibTransId="{7D001107-F2A1-4E27-B20C-E106C4D8496F}"/>
    <dgm:cxn modelId="{0E0C062E-BB98-423B-A34C-8FD36DF68A34}" type="presOf" srcId="{7D776B3A-236C-41E5-AEE7-5D90CEA2AA20}" destId="{C46AD64C-1F36-4696-8732-26D766FFC0EB}" srcOrd="0" destOrd="0" presId="urn:microsoft.com/office/officeart/2005/8/layout/hierarchy2"/>
    <dgm:cxn modelId="{F63D5F2E-4323-4D3C-877D-BBD0901B3F61}" type="presOf" srcId="{7DB08287-CB21-4FAE-B265-D4705379F8EE}" destId="{A4341671-0726-49F4-8ED8-F2C35BCD3721}" srcOrd="0" destOrd="0" presId="urn:microsoft.com/office/officeart/2005/8/layout/hierarchy2"/>
    <dgm:cxn modelId="{028B9437-B3CB-42D7-9E92-F2C1F0FB93D8}" srcId="{1B497DC9-184C-4495-ADBD-65A537C58552}" destId="{A971F3E9-BE34-4639-AFD9-3573D616FC19}" srcOrd="0" destOrd="0" parTransId="{990B2155-C18A-41C0-8E58-B2284A523C50}" sibTransId="{24673E01-A06E-43E8-9B0A-C4857784A7E6}"/>
    <dgm:cxn modelId="{110D0A3F-D339-4D93-A4B9-C6E2F8BE92A7}" type="presOf" srcId="{68EF7A3F-9697-4C03-8199-E99E2D519AF8}" destId="{2F6B3A8E-C518-4304-9769-2AB8D311A299}" srcOrd="0" destOrd="0" presId="urn:microsoft.com/office/officeart/2005/8/layout/hierarchy2"/>
    <dgm:cxn modelId="{6A223140-6368-45DC-82AA-D5D265217260}" type="presOf" srcId="{3AD0F2E4-B153-48DC-9635-98C5578B20DE}" destId="{E91A56B5-9485-4921-8F70-5868780BEBC8}" srcOrd="0" destOrd="0" presId="urn:microsoft.com/office/officeart/2005/8/layout/hierarchy2"/>
    <dgm:cxn modelId="{B801E45C-338B-4856-A2D0-CC89C5D3A4DD}" type="presOf" srcId="{90959665-7454-40E9-8EF5-8931697A41C7}" destId="{D87D02A3-1E0E-4D18-AB95-51E30E462222}" srcOrd="1" destOrd="0" presId="urn:microsoft.com/office/officeart/2005/8/layout/hierarchy2"/>
    <dgm:cxn modelId="{A3A6CB66-1459-4931-AF5B-1857412020DB}" type="presOf" srcId="{F6851546-62AD-4D84-A597-76F0EB4A59C8}" destId="{29501119-E0DF-4A02-B1CE-23AC2920A600}" srcOrd="0" destOrd="0" presId="urn:microsoft.com/office/officeart/2005/8/layout/hierarchy2"/>
    <dgm:cxn modelId="{0F45CB6C-1A00-413E-92F8-DCD97F0EEC8B}" type="presOf" srcId="{98666A9A-6B2F-41A5-8D49-BA66C5424739}" destId="{56B4EBC3-B6D3-469D-8B49-9A6A794DFCD9}" srcOrd="0" destOrd="0" presId="urn:microsoft.com/office/officeart/2005/8/layout/hierarchy2"/>
    <dgm:cxn modelId="{FA7B124F-0FEF-4113-B2AC-5067E772B658}" type="presOf" srcId="{90959665-7454-40E9-8EF5-8931697A41C7}" destId="{EB7EC48D-5FC3-4847-8638-80E49E19CEE5}" srcOrd="0" destOrd="0" presId="urn:microsoft.com/office/officeart/2005/8/layout/hierarchy2"/>
    <dgm:cxn modelId="{E2E94B8A-8807-4BFC-8D20-121779E9E9DB}" type="presOf" srcId="{EAA96871-3DD4-40BF-B377-7CBB43A5E68C}" destId="{7B988C98-B6EE-4AB1-9AB5-9D116AB7443A}" srcOrd="0" destOrd="0" presId="urn:microsoft.com/office/officeart/2005/8/layout/hierarchy2"/>
    <dgm:cxn modelId="{C680C994-08CD-4BE5-8F24-0CA06425476A}" type="presOf" srcId="{B76AB838-3808-4A5E-B3A1-558FED1D5CAA}" destId="{ABE850B0-12E7-4FE6-99F3-D469A1CC8829}" srcOrd="1" destOrd="0" presId="urn:microsoft.com/office/officeart/2005/8/layout/hierarchy2"/>
    <dgm:cxn modelId="{FBE04F96-5DB0-47D4-8B4D-83EA0DB291BC}" srcId="{1B497DC9-184C-4495-ADBD-65A537C58552}" destId="{7239BC5B-4DC0-4C8C-AF7C-6E0D2CC98260}" srcOrd="2" destOrd="0" parTransId="{E437CE0F-142B-427B-97D3-7B30EE183212}" sibTransId="{004A430A-352B-4616-9FA1-32DFDC911DC6}"/>
    <dgm:cxn modelId="{1DA52DA5-495D-4C53-B52A-086D36E1DA6D}" type="presOf" srcId="{7239BC5B-4DC0-4C8C-AF7C-6E0D2CC98260}" destId="{A42646F2-7D3F-4946-9142-5F8A9AD5AB26}" srcOrd="0" destOrd="0" presId="urn:microsoft.com/office/officeart/2005/8/layout/hierarchy2"/>
    <dgm:cxn modelId="{2AD751A9-55E1-4318-8ECC-103830867F7C}" srcId="{EAA96871-3DD4-40BF-B377-7CBB43A5E68C}" destId="{4C4F1D7C-D8E7-4BBD-B62D-ED1ADA87DBE0}" srcOrd="2" destOrd="0" parTransId="{90959665-7454-40E9-8EF5-8931697A41C7}" sibTransId="{A30DF91D-2712-48AF-9938-06EEBC07E576}"/>
    <dgm:cxn modelId="{F46953B4-17FE-4FEF-81E8-E25F02443EB7}" srcId="{EAA96871-3DD4-40BF-B377-7CBB43A5E68C}" destId="{72533359-85A7-4CB4-A1A0-55E1E512A082}" srcOrd="4" destOrd="0" parTransId="{3AD0F2E4-B153-48DC-9635-98C5578B20DE}" sibTransId="{9110311F-964A-4FDF-873E-582DF3EDD2AA}"/>
    <dgm:cxn modelId="{66680CB8-8D8A-4A86-B81D-76379098EAFA}" type="presOf" srcId="{72533359-85A7-4CB4-A1A0-55E1E512A082}" destId="{EA1548EA-BB51-40AA-9F62-D9BEFD5E4F76}" srcOrd="0" destOrd="0" presId="urn:microsoft.com/office/officeart/2005/8/layout/hierarchy2"/>
    <dgm:cxn modelId="{BBD033C0-AD98-4047-B238-76D7D10D13CE}" type="presOf" srcId="{1B497DC9-184C-4495-ADBD-65A537C58552}" destId="{54C5B844-6655-4595-B3A2-B379FD093F71}" srcOrd="0" destOrd="0" presId="urn:microsoft.com/office/officeart/2005/8/layout/hierarchy2"/>
    <dgm:cxn modelId="{0D9D8FC9-682E-470D-8F94-8F06431ED31A}" type="presOf" srcId="{7D776B3A-236C-41E5-AEE7-5D90CEA2AA20}" destId="{6E97D828-0BA0-4236-B134-8F8EF0D20CB2}" srcOrd="1" destOrd="0" presId="urn:microsoft.com/office/officeart/2005/8/layout/hierarchy2"/>
    <dgm:cxn modelId="{B9CF17CF-8C23-4852-A0FA-B6E32CECDAE7}" type="presOf" srcId="{3AD0F2E4-B153-48DC-9635-98C5578B20DE}" destId="{B2028828-E593-4480-9DD9-4641F8B785C6}" srcOrd="1" destOrd="0" presId="urn:microsoft.com/office/officeart/2005/8/layout/hierarchy2"/>
    <dgm:cxn modelId="{988F01D1-0960-4726-8182-24C3B0A3E73F}" type="presOf" srcId="{4C4F1D7C-D8E7-4BBD-B62D-ED1ADA87DBE0}" destId="{679EBBBC-D11F-4EA4-A339-569D6332D8BC}" srcOrd="0" destOrd="0" presId="urn:microsoft.com/office/officeart/2005/8/layout/hierarchy2"/>
    <dgm:cxn modelId="{458B86DD-4B74-4B3B-B9BB-650C7257EF23}" srcId="{EAA96871-3DD4-40BF-B377-7CBB43A5E68C}" destId="{68EF7A3F-9697-4C03-8199-E99E2D519AF8}" srcOrd="3" destOrd="0" parTransId="{F6851546-62AD-4D84-A597-76F0EB4A59C8}" sibTransId="{335D542B-1488-4929-BBCE-AD61F69C52EF}"/>
    <dgm:cxn modelId="{09FB31DF-95AD-433D-9154-E71244F558F7}" type="presOf" srcId="{A971F3E9-BE34-4639-AFD9-3573D616FC19}" destId="{5D3E3139-CAD2-40FD-9BC7-75CAA5A6C2E7}" srcOrd="0" destOrd="0" presId="urn:microsoft.com/office/officeart/2005/8/layout/hierarchy2"/>
    <dgm:cxn modelId="{8523DEE7-60E6-4AB9-B2EC-06531BCFE4C5}" type="presOf" srcId="{F6851546-62AD-4D84-A597-76F0EB4A59C8}" destId="{04E88780-75EE-4D7F-BDA0-865C434CD190}" srcOrd="1" destOrd="0" presId="urn:microsoft.com/office/officeart/2005/8/layout/hierarchy2"/>
    <dgm:cxn modelId="{6DFC1EEB-C2A8-4369-8D98-41F50DAE1EC4}" type="presOf" srcId="{B76AB838-3808-4A5E-B3A1-558FED1D5CAA}" destId="{0BF16054-FE78-4085-B432-08776EEB1A8E}" srcOrd="0" destOrd="0" presId="urn:microsoft.com/office/officeart/2005/8/layout/hierarchy2"/>
    <dgm:cxn modelId="{752A8938-BCE9-4766-93D7-3121452902D5}" type="presParOf" srcId="{54C5B844-6655-4595-B3A2-B379FD093F71}" destId="{B77B5446-C969-4E3F-AD82-DC341B371748}" srcOrd="0" destOrd="0" presId="urn:microsoft.com/office/officeart/2005/8/layout/hierarchy2"/>
    <dgm:cxn modelId="{9C00B40D-070F-4990-960F-23AAAA2AD79C}" type="presParOf" srcId="{B77B5446-C969-4E3F-AD82-DC341B371748}" destId="{5D3E3139-CAD2-40FD-9BC7-75CAA5A6C2E7}" srcOrd="0" destOrd="0" presId="urn:microsoft.com/office/officeart/2005/8/layout/hierarchy2"/>
    <dgm:cxn modelId="{2F3E3133-4E7A-4671-B3AC-42FE8969A703}" type="presParOf" srcId="{B77B5446-C969-4E3F-AD82-DC341B371748}" destId="{2520DEAF-ACA1-4973-B598-057DC3E4EA55}" srcOrd="1" destOrd="0" presId="urn:microsoft.com/office/officeart/2005/8/layout/hierarchy2"/>
    <dgm:cxn modelId="{42C913C6-717C-46F5-B005-4452DFB0F363}" type="presParOf" srcId="{54C5B844-6655-4595-B3A2-B379FD093F71}" destId="{DB7F6FDD-1B39-49C1-9931-ED42344AD5BC}" srcOrd="1" destOrd="0" presId="urn:microsoft.com/office/officeart/2005/8/layout/hierarchy2"/>
    <dgm:cxn modelId="{8E3D9AFB-9565-440E-B32B-7C901DC30906}" type="presParOf" srcId="{DB7F6FDD-1B39-49C1-9931-ED42344AD5BC}" destId="{7B988C98-B6EE-4AB1-9AB5-9D116AB7443A}" srcOrd="0" destOrd="0" presId="urn:microsoft.com/office/officeart/2005/8/layout/hierarchy2"/>
    <dgm:cxn modelId="{A62183ED-88A3-439F-B897-01768D1E720B}" type="presParOf" srcId="{DB7F6FDD-1B39-49C1-9931-ED42344AD5BC}" destId="{A6B8E0C5-2EA6-4BCF-A217-ABA8B9A2D0DA}" srcOrd="1" destOrd="0" presId="urn:microsoft.com/office/officeart/2005/8/layout/hierarchy2"/>
    <dgm:cxn modelId="{4456D651-8CCD-4FCA-8877-7439C779AD90}" type="presParOf" srcId="{A6B8E0C5-2EA6-4BCF-A217-ABA8B9A2D0DA}" destId="{C46AD64C-1F36-4696-8732-26D766FFC0EB}" srcOrd="0" destOrd="0" presId="urn:microsoft.com/office/officeart/2005/8/layout/hierarchy2"/>
    <dgm:cxn modelId="{1E8D95E5-6C4A-4F69-93B4-780CF5D8F1F1}" type="presParOf" srcId="{C46AD64C-1F36-4696-8732-26D766FFC0EB}" destId="{6E97D828-0BA0-4236-B134-8F8EF0D20CB2}" srcOrd="0" destOrd="0" presId="urn:microsoft.com/office/officeart/2005/8/layout/hierarchy2"/>
    <dgm:cxn modelId="{4FED3E66-87EA-4980-BC3A-672171E5A613}" type="presParOf" srcId="{A6B8E0C5-2EA6-4BCF-A217-ABA8B9A2D0DA}" destId="{11B06EF1-D920-495A-962D-A754B1D3ABA2}" srcOrd="1" destOrd="0" presId="urn:microsoft.com/office/officeart/2005/8/layout/hierarchy2"/>
    <dgm:cxn modelId="{46298A61-9372-4750-A532-E666CCF0D7F4}" type="presParOf" srcId="{11B06EF1-D920-495A-962D-A754B1D3ABA2}" destId="{56B4EBC3-B6D3-469D-8B49-9A6A794DFCD9}" srcOrd="0" destOrd="0" presId="urn:microsoft.com/office/officeart/2005/8/layout/hierarchy2"/>
    <dgm:cxn modelId="{0A121E61-2893-4627-A2B4-C21E0CE8912F}" type="presParOf" srcId="{11B06EF1-D920-495A-962D-A754B1D3ABA2}" destId="{FF2DDBF6-AADC-4F21-A7F6-401A8032C6DE}" srcOrd="1" destOrd="0" presId="urn:microsoft.com/office/officeart/2005/8/layout/hierarchy2"/>
    <dgm:cxn modelId="{390AE7CB-1DD2-4937-95E2-438BB3CFFDA2}" type="presParOf" srcId="{A6B8E0C5-2EA6-4BCF-A217-ABA8B9A2D0DA}" destId="{0BF16054-FE78-4085-B432-08776EEB1A8E}" srcOrd="2" destOrd="0" presId="urn:microsoft.com/office/officeart/2005/8/layout/hierarchy2"/>
    <dgm:cxn modelId="{9F854ABC-8614-413D-B0D5-1587A9BB543A}" type="presParOf" srcId="{0BF16054-FE78-4085-B432-08776EEB1A8E}" destId="{ABE850B0-12E7-4FE6-99F3-D469A1CC8829}" srcOrd="0" destOrd="0" presId="urn:microsoft.com/office/officeart/2005/8/layout/hierarchy2"/>
    <dgm:cxn modelId="{03312AC2-45C1-4CDE-AAD4-FAE9DCFBBA95}" type="presParOf" srcId="{A6B8E0C5-2EA6-4BCF-A217-ABA8B9A2D0DA}" destId="{A25558CD-127F-48FC-8A3D-C92DA12DA28F}" srcOrd="3" destOrd="0" presId="urn:microsoft.com/office/officeart/2005/8/layout/hierarchy2"/>
    <dgm:cxn modelId="{BC6ADB85-66CF-4061-83F1-F05C53422CB2}" type="presParOf" srcId="{A25558CD-127F-48FC-8A3D-C92DA12DA28F}" destId="{A4341671-0726-49F4-8ED8-F2C35BCD3721}" srcOrd="0" destOrd="0" presId="urn:microsoft.com/office/officeart/2005/8/layout/hierarchy2"/>
    <dgm:cxn modelId="{D063476A-1CB8-4A26-8921-3F84D288FC03}" type="presParOf" srcId="{A25558CD-127F-48FC-8A3D-C92DA12DA28F}" destId="{8CCE43DC-1154-4311-91E7-D2FA81BF75CF}" srcOrd="1" destOrd="0" presId="urn:microsoft.com/office/officeart/2005/8/layout/hierarchy2"/>
    <dgm:cxn modelId="{6F882657-E1DD-4B9A-98AD-3AC8037D6194}" type="presParOf" srcId="{A6B8E0C5-2EA6-4BCF-A217-ABA8B9A2D0DA}" destId="{EB7EC48D-5FC3-4847-8638-80E49E19CEE5}" srcOrd="4" destOrd="0" presId="urn:microsoft.com/office/officeart/2005/8/layout/hierarchy2"/>
    <dgm:cxn modelId="{B3EB4805-8C80-4735-9EAE-0D7410B5BD63}" type="presParOf" srcId="{EB7EC48D-5FC3-4847-8638-80E49E19CEE5}" destId="{D87D02A3-1E0E-4D18-AB95-51E30E462222}" srcOrd="0" destOrd="0" presId="urn:microsoft.com/office/officeart/2005/8/layout/hierarchy2"/>
    <dgm:cxn modelId="{B21D3363-30F7-4B70-97F1-C6EEE8260127}" type="presParOf" srcId="{A6B8E0C5-2EA6-4BCF-A217-ABA8B9A2D0DA}" destId="{4EA8C28A-D595-4616-936A-0BA3BC4721DE}" srcOrd="5" destOrd="0" presId="urn:microsoft.com/office/officeart/2005/8/layout/hierarchy2"/>
    <dgm:cxn modelId="{9CBF0AAD-290E-4B9B-A9C5-8C3F7973140D}" type="presParOf" srcId="{4EA8C28A-D595-4616-936A-0BA3BC4721DE}" destId="{679EBBBC-D11F-4EA4-A339-569D6332D8BC}" srcOrd="0" destOrd="0" presId="urn:microsoft.com/office/officeart/2005/8/layout/hierarchy2"/>
    <dgm:cxn modelId="{857A604F-1E20-4EA5-8E80-C142F6145C0A}" type="presParOf" srcId="{4EA8C28A-D595-4616-936A-0BA3BC4721DE}" destId="{9A772AF9-FE24-46F6-82C4-4E4307A1141C}" srcOrd="1" destOrd="0" presId="urn:microsoft.com/office/officeart/2005/8/layout/hierarchy2"/>
    <dgm:cxn modelId="{E82F497C-19C5-405D-BAAA-300AEE0014B6}" type="presParOf" srcId="{A6B8E0C5-2EA6-4BCF-A217-ABA8B9A2D0DA}" destId="{29501119-E0DF-4A02-B1CE-23AC2920A600}" srcOrd="6" destOrd="0" presId="urn:microsoft.com/office/officeart/2005/8/layout/hierarchy2"/>
    <dgm:cxn modelId="{E4D67612-9AE8-4791-AB6C-F6AAE9F5010C}" type="presParOf" srcId="{29501119-E0DF-4A02-B1CE-23AC2920A600}" destId="{04E88780-75EE-4D7F-BDA0-865C434CD190}" srcOrd="0" destOrd="0" presId="urn:microsoft.com/office/officeart/2005/8/layout/hierarchy2"/>
    <dgm:cxn modelId="{32EF88C6-BEC9-4FB9-ADA2-97048606702D}" type="presParOf" srcId="{A6B8E0C5-2EA6-4BCF-A217-ABA8B9A2D0DA}" destId="{FB8873A2-A34B-49C0-87AD-0FAC369D87A7}" srcOrd="7" destOrd="0" presId="urn:microsoft.com/office/officeart/2005/8/layout/hierarchy2"/>
    <dgm:cxn modelId="{1E85CF8E-5BE6-4DDD-A131-8D56C3EB43E1}" type="presParOf" srcId="{FB8873A2-A34B-49C0-87AD-0FAC369D87A7}" destId="{2F6B3A8E-C518-4304-9769-2AB8D311A299}" srcOrd="0" destOrd="0" presId="urn:microsoft.com/office/officeart/2005/8/layout/hierarchy2"/>
    <dgm:cxn modelId="{1085AB96-ADC2-4A50-A326-8F831676BA30}" type="presParOf" srcId="{FB8873A2-A34B-49C0-87AD-0FAC369D87A7}" destId="{5D46D61A-2591-406C-B444-80C330799378}" srcOrd="1" destOrd="0" presId="urn:microsoft.com/office/officeart/2005/8/layout/hierarchy2"/>
    <dgm:cxn modelId="{32F49E20-412A-428D-8D35-4C22074B5C7F}" type="presParOf" srcId="{A6B8E0C5-2EA6-4BCF-A217-ABA8B9A2D0DA}" destId="{E91A56B5-9485-4921-8F70-5868780BEBC8}" srcOrd="8" destOrd="0" presId="urn:microsoft.com/office/officeart/2005/8/layout/hierarchy2"/>
    <dgm:cxn modelId="{5B6D222A-FBE3-4C20-AAF2-4679CEFE1F6B}" type="presParOf" srcId="{E91A56B5-9485-4921-8F70-5868780BEBC8}" destId="{B2028828-E593-4480-9DD9-4641F8B785C6}" srcOrd="0" destOrd="0" presId="urn:microsoft.com/office/officeart/2005/8/layout/hierarchy2"/>
    <dgm:cxn modelId="{3A007312-F9A4-4E8D-9C98-0224F9A40E53}" type="presParOf" srcId="{A6B8E0C5-2EA6-4BCF-A217-ABA8B9A2D0DA}" destId="{4239BDFA-6D06-4575-888A-6F9BE019E59F}" srcOrd="9" destOrd="0" presId="urn:microsoft.com/office/officeart/2005/8/layout/hierarchy2"/>
    <dgm:cxn modelId="{7BA26C82-4F91-4F27-AB9E-69D53139A2A2}" type="presParOf" srcId="{4239BDFA-6D06-4575-888A-6F9BE019E59F}" destId="{EA1548EA-BB51-40AA-9F62-D9BEFD5E4F76}" srcOrd="0" destOrd="0" presId="urn:microsoft.com/office/officeart/2005/8/layout/hierarchy2"/>
    <dgm:cxn modelId="{5650D72D-C5A8-4350-9205-D0762F8A54B9}" type="presParOf" srcId="{4239BDFA-6D06-4575-888A-6F9BE019E59F}" destId="{D8F6A518-1FC2-493F-81AB-14A4ADECAD2C}" srcOrd="1" destOrd="0" presId="urn:microsoft.com/office/officeart/2005/8/layout/hierarchy2"/>
    <dgm:cxn modelId="{8AB35FBA-0C3F-4B4E-A2CC-DFF94D6518EF}" type="presParOf" srcId="{54C5B844-6655-4595-B3A2-B379FD093F71}" destId="{D20A265D-B26A-4104-B67D-B334BAF266E7}" srcOrd="2" destOrd="0" presId="urn:microsoft.com/office/officeart/2005/8/layout/hierarchy2"/>
    <dgm:cxn modelId="{C931C243-C9E0-4C86-A09A-AEBFEECE1E52}" type="presParOf" srcId="{D20A265D-B26A-4104-B67D-B334BAF266E7}" destId="{A42646F2-7D3F-4946-9142-5F8A9AD5AB26}" srcOrd="0" destOrd="0" presId="urn:microsoft.com/office/officeart/2005/8/layout/hierarchy2"/>
    <dgm:cxn modelId="{FC433C19-C46D-4F9E-AF11-C7DBBE52F0C5}" type="presParOf" srcId="{D20A265D-B26A-4104-B67D-B334BAF266E7}" destId="{39F07B6D-D3E9-4C3A-BEA9-FBA9DEEF9A8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3C198AD-008C-43FB-9D89-3EAD389A4A99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328452-7FBE-4D48-A156-D6E3B4FF2872}">
      <dgm:prSet/>
      <dgm:spPr/>
      <dgm:t>
        <a:bodyPr/>
        <a:lstStyle/>
        <a:p>
          <a:r>
            <a:rPr lang="en-US" baseline="0" dirty="0">
              <a:latin typeface="Arial Rounded MT Bold" panose="020F0704030504030204" pitchFamily="34" charset="0"/>
            </a:rPr>
            <a:t>VALUE AND MARKETABILITY GO HAND IN HAND – INCREASING ONE WILL FREQUENTLY INCREASE THE OTHER.</a:t>
          </a:r>
          <a:endParaRPr lang="en-US" dirty="0">
            <a:latin typeface="Arial Rounded MT Bold" panose="020F0704030504030204" pitchFamily="34" charset="0"/>
          </a:endParaRPr>
        </a:p>
      </dgm:t>
    </dgm:pt>
    <dgm:pt modelId="{9E261181-BB00-4FAF-BB78-E9B3786B7A0A}" type="parTrans" cxnId="{408EDEAB-8314-4A18-B7FB-CCF9E7B8D57B}">
      <dgm:prSet/>
      <dgm:spPr/>
      <dgm:t>
        <a:bodyPr/>
        <a:lstStyle/>
        <a:p>
          <a:endParaRPr lang="en-US"/>
        </a:p>
      </dgm:t>
    </dgm:pt>
    <dgm:pt modelId="{8A1BD505-19D7-4B72-BE05-95D5F88ABF94}" type="sibTrans" cxnId="{408EDEAB-8314-4A18-B7FB-CCF9E7B8D57B}">
      <dgm:prSet/>
      <dgm:spPr/>
      <dgm:t>
        <a:bodyPr/>
        <a:lstStyle/>
        <a:p>
          <a:endParaRPr lang="en-US"/>
        </a:p>
      </dgm:t>
    </dgm:pt>
    <dgm:pt modelId="{CCE67ECF-AB18-43ED-9099-8DD48D4BC200}">
      <dgm:prSet/>
      <dgm:spPr/>
      <dgm:t>
        <a:bodyPr/>
        <a:lstStyle/>
        <a:p>
          <a:r>
            <a:rPr lang="en-US" baseline="0" dirty="0">
              <a:latin typeface="Arial Rounded MT Bold" panose="020F0704030504030204" pitchFamily="34" charset="0"/>
            </a:rPr>
            <a:t>BEAUTY IS IN THE EYE OF THE BEHOLDER, BUT VALUE IS IN THE EYE OF THE ACCOUNTANT AND BANKER.</a:t>
          </a:r>
          <a:endParaRPr lang="en-US" dirty="0">
            <a:latin typeface="Arial Rounded MT Bold" panose="020F0704030504030204" pitchFamily="34" charset="0"/>
          </a:endParaRPr>
        </a:p>
      </dgm:t>
    </dgm:pt>
    <dgm:pt modelId="{38265F11-5032-4EE6-BF70-3B3FFD8C4CAA}" type="parTrans" cxnId="{87CC2DD2-10DF-4EDE-8637-586469C32632}">
      <dgm:prSet/>
      <dgm:spPr/>
      <dgm:t>
        <a:bodyPr/>
        <a:lstStyle/>
        <a:p>
          <a:endParaRPr lang="en-US"/>
        </a:p>
      </dgm:t>
    </dgm:pt>
    <dgm:pt modelId="{DCB6B8F1-1E6A-418B-8614-B54E5DFF2AC7}" type="sibTrans" cxnId="{87CC2DD2-10DF-4EDE-8637-586469C32632}">
      <dgm:prSet/>
      <dgm:spPr/>
      <dgm:t>
        <a:bodyPr/>
        <a:lstStyle/>
        <a:p>
          <a:endParaRPr lang="en-US"/>
        </a:p>
      </dgm:t>
    </dgm:pt>
    <dgm:pt modelId="{7B44CE44-D4FF-4D5B-8366-5466F073134D}">
      <dgm:prSet/>
      <dgm:spPr/>
      <dgm:t>
        <a:bodyPr/>
        <a:lstStyle/>
        <a:p>
          <a:r>
            <a:rPr lang="en-US" baseline="0" dirty="0">
              <a:latin typeface="Arial Rounded MT Bold" panose="020F0704030504030204" pitchFamily="34" charset="0"/>
            </a:rPr>
            <a:t>VALUE MUST BE SUBSTANTIATED BY THE NUMBERS AND THERE IS NO FAKING THEM.</a:t>
          </a:r>
          <a:endParaRPr lang="en-US" dirty="0">
            <a:latin typeface="Arial Rounded MT Bold" panose="020F0704030504030204" pitchFamily="34" charset="0"/>
          </a:endParaRPr>
        </a:p>
      </dgm:t>
    </dgm:pt>
    <dgm:pt modelId="{20DFCFF4-85C1-4F65-894E-4099A096D850}" type="parTrans" cxnId="{81658185-FA38-4264-A4C6-21DE2E93249D}">
      <dgm:prSet/>
      <dgm:spPr/>
      <dgm:t>
        <a:bodyPr/>
        <a:lstStyle/>
        <a:p>
          <a:endParaRPr lang="en-US"/>
        </a:p>
      </dgm:t>
    </dgm:pt>
    <dgm:pt modelId="{D646A211-DB9E-4308-A930-AA28F9DFEF5E}" type="sibTrans" cxnId="{81658185-FA38-4264-A4C6-21DE2E93249D}">
      <dgm:prSet/>
      <dgm:spPr/>
      <dgm:t>
        <a:bodyPr/>
        <a:lstStyle/>
        <a:p>
          <a:endParaRPr lang="en-US"/>
        </a:p>
      </dgm:t>
    </dgm:pt>
    <dgm:pt modelId="{DF2258F8-5BD3-4DB7-841E-931D4D24C89A}">
      <dgm:prSet/>
      <dgm:spPr/>
      <dgm:t>
        <a:bodyPr/>
        <a:lstStyle/>
        <a:p>
          <a:r>
            <a:rPr lang="en-US" baseline="0" dirty="0">
              <a:latin typeface="Arial Rounded MT Bold" panose="020F0704030504030204" pitchFamily="34" charset="0"/>
            </a:rPr>
            <a:t>SHOWING THE MOST PROFITABILITY WILL UNDOUBTEDLY RAISE YOUR TAX BILL BUT ALSO YOUR PRACTICE PRICE.</a:t>
          </a:r>
          <a:endParaRPr lang="en-US" dirty="0">
            <a:latin typeface="Arial Rounded MT Bold" panose="020F0704030504030204" pitchFamily="34" charset="0"/>
          </a:endParaRPr>
        </a:p>
      </dgm:t>
    </dgm:pt>
    <dgm:pt modelId="{3D5BF5B9-6769-43EA-80B0-BF86A09B698C}" type="parTrans" cxnId="{7AD1253E-2441-4515-AF0D-DF7BF736497D}">
      <dgm:prSet/>
      <dgm:spPr/>
      <dgm:t>
        <a:bodyPr/>
        <a:lstStyle/>
        <a:p>
          <a:endParaRPr lang="en-US"/>
        </a:p>
      </dgm:t>
    </dgm:pt>
    <dgm:pt modelId="{2E7391BC-F497-4E1F-ACEB-6BD6D21E65F1}" type="sibTrans" cxnId="{7AD1253E-2441-4515-AF0D-DF7BF736497D}">
      <dgm:prSet/>
      <dgm:spPr/>
      <dgm:t>
        <a:bodyPr/>
        <a:lstStyle/>
        <a:p>
          <a:endParaRPr lang="en-US"/>
        </a:p>
      </dgm:t>
    </dgm:pt>
    <dgm:pt modelId="{CE2FD151-A6AA-4325-8DF3-9184FD1C61C3}" type="pres">
      <dgm:prSet presAssocID="{63C198AD-008C-43FB-9D89-3EAD389A4A99}" presName="linear" presStyleCnt="0">
        <dgm:presLayoutVars>
          <dgm:animLvl val="lvl"/>
          <dgm:resizeHandles val="exact"/>
        </dgm:presLayoutVars>
      </dgm:prSet>
      <dgm:spPr/>
    </dgm:pt>
    <dgm:pt modelId="{C8063D0D-A41D-4C1A-8062-8F762C7DA83F}" type="pres">
      <dgm:prSet presAssocID="{8C328452-7FBE-4D48-A156-D6E3B4FF2872}" presName="parentText" presStyleLbl="node1" presStyleIdx="0" presStyleCnt="4" custLinFactY="-7772" custLinFactNeighborX="122" custLinFactNeighborY="-100000">
        <dgm:presLayoutVars>
          <dgm:chMax val="0"/>
          <dgm:bulletEnabled val="1"/>
        </dgm:presLayoutVars>
      </dgm:prSet>
      <dgm:spPr/>
    </dgm:pt>
    <dgm:pt modelId="{FD3D8C71-67B7-453F-A9F2-EF9BC57FC3BC}" type="pres">
      <dgm:prSet presAssocID="{8A1BD505-19D7-4B72-BE05-95D5F88ABF94}" presName="spacer" presStyleCnt="0"/>
      <dgm:spPr/>
    </dgm:pt>
    <dgm:pt modelId="{B485EE8D-7EA8-4D04-9088-D1CBE8CDCEFE}" type="pres">
      <dgm:prSet presAssocID="{CCE67ECF-AB18-43ED-9099-8DD48D4BC2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3BE23A-0D85-497E-A48A-393AE1585521}" type="pres">
      <dgm:prSet presAssocID="{DCB6B8F1-1E6A-418B-8614-B54E5DFF2AC7}" presName="spacer" presStyleCnt="0"/>
      <dgm:spPr/>
    </dgm:pt>
    <dgm:pt modelId="{27E80976-F3B3-4BA7-8F0A-2DFC1E3AD362}" type="pres">
      <dgm:prSet presAssocID="{7B44CE44-D4FF-4D5B-8366-5466F073134D}" presName="parentText" presStyleLbl="node1" presStyleIdx="2" presStyleCnt="4" custLinFactY="7014" custLinFactNeighborX="122" custLinFactNeighborY="100000">
        <dgm:presLayoutVars>
          <dgm:chMax val="0"/>
          <dgm:bulletEnabled val="1"/>
        </dgm:presLayoutVars>
      </dgm:prSet>
      <dgm:spPr/>
    </dgm:pt>
    <dgm:pt modelId="{3803596A-05D6-4908-828D-31BEFBB906AA}" type="pres">
      <dgm:prSet presAssocID="{D646A211-DB9E-4308-A930-AA28F9DFEF5E}" presName="spacer" presStyleCnt="0"/>
      <dgm:spPr/>
    </dgm:pt>
    <dgm:pt modelId="{2F00D794-2A03-4D1E-8828-CE75FE6A1CF5}" type="pres">
      <dgm:prSet presAssocID="{DF2258F8-5BD3-4DB7-841E-931D4D24C89A}" presName="parentText" presStyleLbl="node1" presStyleIdx="3" presStyleCnt="4" custLinFactY="14447" custLinFactNeighborX="-685" custLinFactNeighborY="100000">
        <dgm:presLayoutVars>
          <dgm:chMax val="0"/>
          <dgm:bulletEnabled val="1"/>
        </dgm:presLayoutVars>
      </dgm:prSet>
      <dgm:spPr/>
    </dgm:pt>
  </dgm:ptLst>
  <dgm:cxnLst>
    <dgm:cxn modelId="{62D20605-C5B7-4F76-8C3C-33D901458877}" type="presOf" srcId="{7B44CE44-D4FF-4D5B-8366-5466F073134D}" destId="{27E80976-F3B3-4BA7-8F0A-2DFC1E3AD362}" srcOrd="0" destOrd="0" presId="urn:microsoft.com/office/officeart/2005/8/layout/vList2"/>
    <dgm:cxn modelId="{DD052D20-ACDD-48AB-A60C-45FB48F9360E}" type="presOf" srcId="{DF2258F8-5BD3-4DB7-841E-931D4D24C89A}" destId="{2F00D794-2A03-4D1E-8828-CE75FE6A1CF5}" srcOrd="0" destOrd="0" presId="urn:microsoft.com/office/officeart/2005/8/layout/vList2"/>
    <dgm:cxn modelId="{F02B3F24-11A7-4B75-AEBF-2A8918D3F7D5}" type="presOf" srcId="{CCE67ECF-AB18-43ED-9099-8DD48D4BC200}" destId="{B485EE8D-7EA8-4D04-9088-D1CBE8CDCEFE}" srcOrd="0" destOrd="0" presId="urn:microsoft.com/office/officeart/2005/8/layout/vList2"/>
    <dgm:cxn modelId="{7AD1253E-2441-4515-AF0D-DF7BF736497D}" srcId="{63C198AD-008C-43FB-9D89-3EAD389A4A99}" destId="{DF2258F8-5BD3-4DB7-841E-931D4D24C89A}" srcOrd="3" destOrd="0" parTransId="{3D5BF5B9-6769-43EA-80B0-BF86A09B698C}" sibTransId="{2E7391BC-F497-4E1F-ACEB-6BD6D21E65F1}"/>
    <dgm:cxn modelId="{81658185-FA38-4264-A4C6-21DE2E93249D}" srcId="{63C198AD-008C-43FB-9D89-3EAD389A4A99}" destId="{7B44CE44-D4FF-4D5B-8366-5466F073134D}" srcOrd="2" destOrd="0" parTransId="{20DFCFF4-85C1-4F65-894E-4099A096D850}" sibTransId="{D646A211-DB9E-4308-A930-AA28F9DFEF5E}"/>
    <dgm:cxn modelId="{408EDEAB-8314-4A18-B7FB-CCF9E7B8D57B}" srcId="{63C198AD-008C-43FB-9D89-3EAD389A4A99}" destId="{8C328452-7FBE-4D48-A156-D6E3B4FF2872}" srcOrd="0" destOrd="0" parTransId="{9E261181-BB00-4FAF-BB78-E9B3786B7A0A}" sibTransId="{8A1BD505-19D7-4B72-BE05-95D5F88ABF94}"/>
    <dgm:cxn modelId="{8213CEB3-3032-423E-9C8D-DBBBEE0AC928}" type="presOf" srcId="{8C328452-7FBE-4D48-A156-D6E3B4FF2872}" destId="{C8063D0D-A41D-4C1A-8062-8F762C7DA83F}" srcOrd="0" destOrd="0" presId="urn:microsoft.com/office/officeart/2005/8/layout/vList2"/>
    <dgm:cxn modelId="{78B208B7-E5A5-408E-BCA3-7065676F2B91}" type="presOf" srcId="{63C198AD-008C-43FB-9D89-3EAD389A4A99}" destId="{CE2FD151-A6AA-4325-8DF3-9184FD1C61C3}" srcOrd="0" destOrd="0" presId="urn:microsoft.com/office/officeart/2005/8/layout/vList2"/>
    <dgm:cxn modelId="{87CC2DD2-10DF-4EDE-8637-586469C32632}" srcId="{63C198AD-008C-43FB-9D89-3EAD389A4A99}" destId="{CCE67ECF-AB18-43ED-9099-8DD48D4BC200}" srcOrd="1" destOrd="0" parTransId="{38265F11-5032-4EE6-BF70-3B3FFD8C4CAA}" sibTransId="{DCB6B8F1-1E6A-418B-8614-B54E5DFF2AC7}"/>
    <dgm:cxn modelId="{D68468E5-5B7B-4C2D-8758-2FD6E2A2E56C}" type="presParOf" srcId="{CE2FD151-A6AA-4325-8DF3-9184FD1C61C3}" destId="{C8063D0D-A41D-4C1A-8062-8F762C7DA83F}" srcOrd="0" destOrd="0" presId="urn:microsoft.com/office/officeart/2005/8/layout/vList2"/>
    <dgm:cxn modelId="{61B1E040-BC82-42D7-A5F9-5946A47C3CC9}" type="presParOf" srcId="{CE2FD151-A6AA-4325-8DF3-9184FD1C61C3}" destId="{FD3D8C71-67B7-453F-A9F2-EF9BC57FC3BC}" srcOrd="1" destOrd="0" presId="urn:microsoft.com/office/officeart/2005/8/layout/vList2"/>
    <dgm:cxn modelId="{29FCF4FA-0AA1-4DAE-9A1F-511BEC43A7EC}" type="presParOf" srcId="{CE2FD151-A6AA-4325-8DF3-9184FD1C61C3}" destId="{B485EE8D-7EA8-4D04-9088-D1CBE8CDCEFE}" srcOrd="2" destOrd="0" presId="urn:microsoft.com/office/officeart/2005/8/layout/vList2"/>
    <dgm:cxn modelId="{C45E3A15-5256-4326-9181-08E2A18C1386}" type="presParOf" srcId="{CE2FD151-A6AA-4325-8DF3-9184FD1C61C3}" destId="{083BE23A-0D85-497E-A48A-393AE1585521}" srcOrd="3" destOrd="0" presId="urn:microsoft.com/office/officeart/2005/8/layout/vList2"/>
    <dgm:cxn modelId="{C0BF5891-AAC1-40F1-A436-A08A9B4766AF}" type="presParOf" srcId="{CE2FD151-A6AA-4325-8DF3-9184FD1C61C3}" destId="{27E80976-F3B3-4BA7-8F0A-2DFC1E3AD362}" srcOrd="4" destOrd="0" presId="urn:microsoft.com/office/officeart/2005/8/layout/vList2"/>
    <dgm:cxn modelId="{6AEB2899-6588-4D59-97EB-611240399698}" type="presParOf" srcId="{CE2FD151-A6AA-4325-8DF3-9184FD1C61C3}" destId="{3803596A-05D6-4908-828D-31BEFBB906AA}" srcOrd="5" destOrd="0" presId="urn:microsoft.com/office/officeart/2005/8/layout/vList2"/>
    <dgm:cxn modelId="{AC3D7B34-C349-4DA2-A03E-98997DFD4AD0}" type="presParOf" srcId="{CE2FD151-A6AA-4325-8DF3-9184FD1C61C3}" destId="{2F00D794-2A03-4D1E-8828-CE75FE6A1CF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6648CD5-1277-473C-A8AB-F8C2BA6D47E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7AC38B0-C464-4A0A-8233-180EE99C7129}">
      <dgm:prSet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MOMMA SAID THERE’D BE DAYS LIKE THIS</a:t>
          </a:r>
        </a:p>
      </dgm:t>
    </dgm:pt>
    <dgm:pt modelId="{DD0D4550-D5CF-44AA-8231-5A48CBE90D82}" type="parTrans" cxnId="{5FAC3877-B3D3-4FE2-99AF-AAA709B9BA99}">
      <dgm:prSet/>
      <dgm:spPr/>
      <dgm:t>
        <a:bodyPr/>
        <a:lstStyle/>
        <a:p>
          <a:endParaRPr lang="en-US"/>
        </a:p>
      </dgm:t>
    </dgm:pt>
    <dgm:pt modelId="{E6A669F6-229A-4351-A5EF-036E1746C63D}" type="sibTrans" cxnId="{5FAC3877-B3D3-4FE2-99AF-AAA709B9BA99}">
      <dgm:prSet/>
      <dgm:spPr/>
      <dgm:t>
        <a:bodyPr/>
        <a:lstStyle/>
        <a:p>
          <a:endParaRPr lang="en-US"/>
        </a:p>
      </dgm:t>
    </dgm:pt>
    <dgm:pt modelId="{8113D04D-6812-478A-99BE-41F66A7FD118}">
      <dgm:prSet custT="1"/>
      <dgm:spPr/>
      <dgm:t>
        <a:bodyPr/>
        <a:lstStyle/>
        <a:p>
          <a:r>
            <a:rPr lang="en-US" sz="2100" dirty="0">
              <a:latin typeface="Arial Rounded MT Bold" panose="020F0704030504030204" pitchFamily="34" charset="0"/>
            </a:rPr>
            <a:t>TRANSITIONS ARE GETTING MORE COMPLICATED BY THE DAY, JUST LIKE YOUR PRACTICE.</a:t>
          </a:r>
        </a:p>
      </dgm:t>
    </dgm:pt>
    <dgm:pt modelId="{F5217C6B-87A1-41E8-A8C7-482A108712D3}" type="parTrans" cxnId="{56AB7173-1CED-46DA-902B-C7D286D0AA55}">
      <dgm:prSet/>
      <dgm:spPr/>
      <dgm:t>
        <a:bodyPr/>
        <a:lstStyle/>
        <a:p>
          <a:endParaRPr lang="en-US"/>
        </a:p>
      </dgm:t>
    </dgm:pt>
    <dgm:pt modelId="{62CEB512-02FE-4F76-8AAB-D775508E4078}" type="sibTrans" cxnId="{56AB7173-1CED-46DA-902B-C7D286D0AA55}">
      <dgm:prSet/>
      <dgm:spPr/>
      <dgm:t>
        <a:bodyPr/>
        <a:lstStyle/>
        <a:p>
          <a:endParaRPr lang="en-US"/>
        </a:p>
      </dgm:t>
    </dgm:pt>
    <dgm:pt modelId="{DFF10038-B3F4-41B3-BEC0-8CD70A05FEC8}">
      <dgm:prSet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</a:rPr>
            <a:t>WE’RE GOING TO EXAMINE SOME OF THE ISSUES THAT CAUSE SUCH VEXATION.</a:t>
          </a:r>
        </a:p>
      </dgm:t>
    </dgm:pt>
    <dgm:pt modelId="{28585B94-F0B2-4E0F-B17E-B51009FA0A00}" type="parTrans" cxnId="{817DA269-26C2-4DC0-824C-E413A6D072C8}">
      <dgm:prSet/>
      <dgm:spPr/>
      <dgm:t>
        <a:bodyPr/>
        <a:lstStyle/>
        <a:p>
          <a:endParaRPr lang="en-US"/>
        </a:p>
      </dgm:t>
    </dgm:pt>
    <dgm:pt modelId="{78939A4A-DB26-4744-9181-18868A9F2EEF}" type="sibTrans" cxnId="{817DA269-26C2-4DC0-824C-E413A6D072C8}">
      <dgm:prSet/>
      <dgm:spPr/>
      <dgm:t>
        <a:bodyPr/>
        <a:lstStyle/>
        <a:p>
          <a:endParaRPr lang="en-US"/>
        </a:p>
      </dgm:t>
    </dgm:pt>
    <dgm:pt modelId="{520418DD-F48B-438B-8822-81A7F7A7192A}">
      <dgm:prSet custT="1"/>
      <dgm:spPr/>
      <dgm:t>
        <a:bodyPr/>
        <a:lstStyle/>
        <a:p>
          <a:r>
            <a:rPr lang="en-US" sz="1900" dirty="0">
              <a:latin typeface="Arial Rounded MT Bold" panose="020F0704030504030204" pitchFamily="34" charset="0"/>
            </a:rPr>
            <a:t>BEING AWARE AND PREPARED FOR A PROBLEM MAKES IT HALF SOLVED.</a:t>
          </a:r>
        </a:p>
      </dgm:t>
    </dgm:pt>
    <dgm:pt modelId="{27E6AD51-BFF4-400F-96F0-84BBAD7BFC72}" type="parTrans" cxnId="{A6A53A63-4800-40D8-B4D7-8D92A63E099A}">
      <dgm:prSet/>
      <dgm:spPr/>
      <dgm:t>
        <a:bodyPr/>
        <a:lstStyle/>
        <a:p>
          <a:endParaRPr lang="en-US"/>
        </a:p>
      </dgm:t>
    </dgm:pt>
    <dgm:pt modelId="{EF78B5FC-93DE-46E1-B796-6AA0D060862E}" type="sibTrans" cxnId="{A6A53A63-4800-40D8-B4D7-8D92A63E099A}">
      <dgm:prSet/>
      <dgm:spPr/>
      <dgm:t>
        <a:bodyPr/>
        <a:lstStyle/>
        <a:p>
          <a:endParaRPr lang="en-US"/>
        </a:p>
      </dgm:t>
    </dgm:pt>
    <dgm:pt modelId="{8BBBA33D-25EC-4B96-9860-68307EBBEB4D}" type="pres">
      <dgm:prSet presAssocID="{36648CD5-1277-473C-A8AB-F8C2BA6D47E4}" presName="root" presStyleCnt="0">
        <dgm:presLayoutVars>
          <dgm:dir/>
          <dgm:resizeHandles val="exact"/>
        </dgm:presLayoutVars>
      </dgm:prSet>
      <dgm:spPr/>
    </dgm:pt>
    <dgm:pt modelId="{9C0D59DB-6C0F-4ADA-985D-D9C71B0EDEC8}" type="pres">
      <dgm:prSet presAssocID="{17AC38B0-C464-4A0A-8233-180EE99C7129}" presName="compNode" presStyleCnt="0"/>
      <dgm:spPr/>
    </dgm:pt>
    <dgm:pt modelId="{7B8EFE1D-004C-4601-9065-8D743B58B629}" type="pres">
      <dgm:prSet presAssocID="{17AC38B0-C464-4A0A-8233-180EE99C7129}" presName="bgRect" presStyleLbl="bgShp" presStyleIdx="0" presStyleCnt="4"/>
      <dgm:spPr/>
    </dgm:pt>
    <dgm:pt modelId="{A8C6CECA-36FB-4AF9-9B63-F67E54C4FE64}" type="pres">
      <dgm:prSet presAssocID="{17AC38B0-C464-4A0A-8233-180EE99C712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22313BD6-C4EE-45EA-A97A-471E3368A0F0}" type="pres">
      <dgm:prSet presAssocID="{17AC38B0-C464-4A0A-8233-180EE99C7129}" presName="spaceRect" presStyleCnt="0"/>
      <dgm:spPr/>
    </dgm:pt>
    <dgm:pt modelId="{2991F984-5AA1-45E7-BC5E-C1D6549EF3C6}" type="pres">
      <dgm:prSet presAssocID="{17AC38B0-C464-4A0A-8233-180EE99C7129}" presName="parTx" presStyleLbl="revTx" presStyleIdx="0" presStyleCnt="4">
        <dgm:presLayoutVars>
          <dgm:chMax val="0"/>
          <dgm:chPref val="0"/>
        </dgm:presLayoutVars>
      </dgm:prSet>
      <dgm:spPr/>
    </dgm:pt>
    <dgm:pt modelId="{B3FBA4AD-77E4-49B8-AEAF-980406D9300D}" type="pres">
      <dgm:prSet presAssocID="{E6A669F6-229A-4351-A5EF-036E1746C63D}" presName="sibTrans" presStyleCnt="0"/>
      <dgm:spPr/>
    </dgm:pt>
    <dgm:pt modelId="{BF39C8C6-D83B-44AC-A5E5-C0FA68418112}" type="pres">
      <dgm:prSet presAssocID="{8113D04D-6812-478A-99BE-41F66A7FD118}" presName="compNode" presStyleCnt="0"/>
      <dgm:spPr/>
    </dgm:pt>
    <dgm:pt modelId="{006C0A0A-CEDC-4F9C-875B-A9B0638BA87F}" type="pres">
      <dgm:prSet presAssocID="{8113D04D-6812-478A-99BE-41F66A7FD118}" presName="bgRect" presStyleLbl="bgShp" presStyleIdx="1" presStyleCnt="4"/>
      <dgm:spPr/>
    </dgm:pt>
    <dgm:pt modelId="{FA2E13ED-8A34-412B-A47D-696F9C7A2E4C}" type="pres">
      <dgm:prSet presAssocID="{8113D04D-6812-478A-99BE-41F66A7FD11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 Beans"/>
        </a:ext>
      </dgm:extLst>
    </dgm:pt>
    <dgm:pt modelId="{80A9CB37-D0AA-4A08-AF8F-DFE0A04E8FE1}" type="pres">
      <dgm:prSet presAssocID="{8113D04D-6812-478A-99BE-41F66A7FD118}" presName="spaceRect" presStyleCnt="0"/>
      <dgm:spPr/>
    </dgm:pt>
    <dgm:pt modelId="{E84134A0-0EA7-41FD-9529-146ADD80D122}" type="pres">
      <dgm:prSet presAssocID="{8113D04D-6812-478A-99BE-41F66A7FD118}" presName="parTx" presStyleLbl="revTx" presStyleIdx="1" presStyleCnt="4">
        <dgm:presLayoutVars>
          <dgm:chMax val="0"/>
          <dgm:chPref val="0"/>
        </dgm:presLayoutVars>
      </dgm:prSet>
      <dgm:spPr/>
    </dgm:pt>
    <dgm:pt modelId="{F8D66662-280C-4808-9AAD-D13BC66C4913}" type="pres">
      <dgm:prSet presAssocID="{62CEB512-02FE-4F76-8AAB-D775508E4078}" presName="sibTrans" presStyleCnt="0"/>
      <dgm:spPr/>
    </dgm:pt>
    <dgm:pt modelId="{402DACFC-4798-4BAD-827A-CAD755D4C02D}" type="pres">
      <dgm:prSet presAssocID="{DFF10038-B3F4-41B3-BEC0-8CD70A05FEC8}" presName="compNode" presStyleCnt="0"/>
      <dgm:spPr/>
    </dgm:pt>
    <dgm:pt modelId="{FADB070E-B7D4-4244-B641-95F42E14AD82}" type="pres">
      <dgm:prSet presAssocID="{DFF10038-B3F4-41B3-BEC0-8CD70A05FEC8}" presName="bgRect" presStyleLbl="bgShp" presStyleIdx="2" presStyleCnt="4" custScaleY="120482"/>
      <dgm:spPr/>
    </dgm:pt>
    <dgm:pt modelId="{41353B4B-4A89-4CE6-A67B-6734105E189C}" type="pres">
      <dgm:prSet presAssocID="{DFF10038-B3F4-41B3-BEC0-8CD70A05FEC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9BC7445C-4319-4018-A242-7D08E796F6EC}" type="pres">
      <dgm:prSet presAssocID="{DFF10038-B3F4-41B3-BEC0-8CD70A05FEC8}" presName="spaceRect" presStyleCnt="0"/>
      <dgm:spPr/>
    </dgm:pt>
    <dgm:pt modelId="{40CE83C5-9AB5-4059-90C2-81002F258E21}" type="pres">
      <dgm:prSet presAssocID="{DFF10038-B3F4-41B3-BEC0-8CD70A05FEC8}" presName="parTx" presStyleLbl="revTx" presStyleIdx="2" presStyleCnt="4">
        <dgm:presLayoutVars>
          <dgm:chMax val="0"/>
          <dgm:chPref val="0"/>
        </dgm:presLayoutVars>
      </dgm:prSet>
      <dgm:spPr/>
    </dgm:pt>
    <dgm:pt modelId="{DE593F95-AE41-4164-9697-9D26D1A5AA80}" type="pres">
      <dgm:prSet presAssocID="{78939A4A-DB26-4744-9181-18868A9F2EEF}" presName="sibTrans" presStyleCnt="0"/>
      <dgm:spPr/>
    </dgm:pt>
    <dgm:pt modelId="{8DE9E449-DDD6-49DB-BA5A-619B112DE3AB}" type="pres">
      <dgm:prSet presAssocID="{520418DD-F48B-438B-8822-81A7F7A7192A}" presName="compNode" presStyleCnt="0"/>
      <dgm:spPr/>
    </dgm:pt>
    <dgm:pt modelId="{BC165F6F-A2E6-43E7-ACEB-9E4D151948D8}" type="pres">
      <dgm:prSet presAssocID="{520418DD-F48B-438B-8822-81A7F7A7192A}" presName="bgRect" presStyleLbl="bgShp" presStyleIdx="3" presStyleCnt="4"/>
      <dgm:spPr/>
    </dgm:pt>
    <dgm:pt modelId="{6A48213A-CDC6-4DCD-A2B1-BB0A34DBA5C5}" type="pres">
      <dgm:prSet presAssocID="{520418DD-F48B-438B-8822-81A7F7A7192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CB5E5AF6-FD5E-4C65-B236-237C9F6808CE}" type="pres">
      <dgm:prSet presAssocID="{520418DD-F48B-438B-8822-81A7F7A7192A}" presName="spaceRect" presStyleCnt="0"/>
      <dgm:spPr/>
    </dgm:pt>
    <dgm:pt modelId="{B09DCC96-2361-46C3-96AC-DC2164294695}" type="pres">
      <dgm:prSet presAssocID="{520418DD-F48B-438B-8822-81A7F7A7192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C5DC02B-4AA1-4357-B7AD-BA077A5BAA8B}" type="presOf" srcId="{520418DD-F48B-438B-8822-81A7F7A7192A}" destId="{B09DCC96-2361-46C3-96AC-DC2164294695}" srcOrd="0" destOrd="0" presId="urn:microsoft.com/office/officeart/2018/2/layout/IconVerticalSolidList"/>
    <dgm:cxn modelId="{A6A53A63-4800-40D8-B4D7-8D92A63E099A}" srcId="{36648CD5-1277-473C-A8AB-F8C2BA6D47E4}" destId="{520418DD-F48B-438B-8822-81A7F7A7192A}" srcOrd="3" destOrd="0" parTransId="{27E6AD51-BFF4-400F-96F0-84BBAD7BFC72}" sibTransId="{EF78B5FC-93DE-46E1-B796-6AA0D060862E}"/>
    <dgm:cxn modelId="{817DA269-26C2-4DC0-824C-E413A6D072C8}" srcId="{36648CD5-1277-473C-A8AB-F8C2BA6D47E4}" destId="{DFF10038-B3F4-41B3-BEC0-8CD70A05FEC8}" srcOrd="2" destOrd="0" parTransId="{28585B94-F0B2-4E0F-B17E-B51009FA0A00}" sibTransId="{78939A4A-DB26-4744-9181-18868A9F2EEF}"/>
    <dgm:cxn modelId="{356DC66E-47F3-44D9-9C0D-99A96FA3B4E6}" type="presOf" srcId="{8113D04D-6812-478A-99BE-41F66A7FD118}" destId="{E84134A0-0EA7-41FD-9529-146ADD80D122}" srcOrd="0" destOrd="0" presId="urn:microsoft.com/office/officeart/2018/2/layout/IconVerticalSolidList"/>
    <dgm:cxn modelId="{25416170-29FA-48AE-963B-FA2595D4B4EB}" type="presOf" srcId="{DFF10038-B3F4-41B3-BEC0-8CD70A05FEC8}" destId="{40CE83C5-9AB5-4059-90C2-81002F258E21}" srcOrd="0" destOrd="0" presId="urn:microsoft.com/office/officeart/2018/2/layout/IconVerticalSolidList"/>
    <dgm:cxn modelId="{56AB7173-1CED-46DA-902B-C7D286D0AA55}" srcId="{36648CD5-1277-473C-A8AB-F8C2BA6D47E4}" destId="{8113D04D-6812-478A-99BE-41F66A7FD118}" srcOrd="1" destOrd="0" parTransId="{F5217C6B-87A1-41E8-A8C7-482A108712D3}" sibTransId="{62CEB512-02FE-4F76-8AAB-D775508E4078}"/>
    <dgm:cxn modelId="{5FAC3877-B3D3-4FE2-99AF-AAA709B9BA99}" srcId="{36648CD5-1277-473C-A8AB-F8C2BA6D47E4}" destId="{17AC38B0-C464-4A0A-8233-180EE99C7129}" srcOrd="0" destOrd="0" parTransId="{DD0D4550-D5CF-44AA-8231-5A48CBE90D82}" sibTransId="{E6A669F6-229A-4351-A5EF-036E1746C63D}"/>
    <dgm:cxn modelId="{F6E6328E-0C39-4251-A39C-62610E81724D}" type="presOf" srcId="{36648CD5-1277-473C-A8AB-F8C2BA6D47E4}" destId="{8BBBA33D-25EC-4B96-9860-68307EBBEB4D}" srcOrd="0" destOrd="0" presId="urn:microsoft.com/office/officeart/2018/2/layout/IconVerticalSolidList"/>
    <dgm:cxn modelId="{141538B5-59D6-406A-ACC6-61B6ECCAC04A}" type="presOf" srcId="{17AC38B0-C464-4A0A-8233-180EE99C7129}" destId="{2991F984-5AA1-45E7-BC5E-C1D6549EF3C6}" srcOrd="0" destOrd="0" presId="urn:microsoft.com/office/officeart/2018/2/layout/IconVerticalSolidList"/>
    <dgm:cxn modelId="{D3221A33-66E3-4E19-92AE-E28762BD4538}" type="presParOf" srcId="{8BBBA33D-25EC-4B96-9860-68307EBBEB4D}" destId="{9C0D59DB-6C0F-4ADA-985D-D9C71B0EDEC8}" srcOrd="0" destOrd="0" presId="urn:microsoft.com/office/officeart/2018/2/layout/IconVerticalSolidList"/>
    <dgm:cxn modelId="{1995FBFD-6FA7-4BC3-97A4-CB569B851876}" type="presParOf" srcId="{9C0D59DB-6C0F-4ADA-985D-D9C71B0EDEC8}" destId="{7B8EFE1D-004C-4601-9065-8D743B58B629}" srcOrd="0" destOrd="0" presId="urn:microsoft.com/office/officeart/2018/2/layout/IconVerticalSolidList"/>
    <dgm:cxn modelId="{7282EFBC-F174-4362-8D59-E23E321303F9}" type="presParOf" srcId="{9C0D59DB-6C0F-4ADA-985D-D9C71B0EDEC8}" destId="{A8C6CECA-36FB-4AF9-9B63-F67E54C4FE64}" srcOrd="1" destOrd="0" presId="urn:microsoft.com/office/officeart/2018/2/layout/IconVerticalSolidList"/>
    <dgm:cxn modelId="{B3F9C6EB-5127-406F-8690-D56DAF93CA01}" type="presParOf" srcId="{9C0D59DB-6C0F-4ADA-985D-D9C71B0EDEC8}" destId="{22313BD6-C4EE-45EA-A97A-471E3368A0F0}" srcOrd="2" destOrd="0" presId="urn:microsoft.com/office/officeart/2018/2/layout/IconVerticalSolidList"/>
    <dgm:cxn modelId="{2D708EB7-22A6-4B71-84BC-9AC3093A5DFA}" type="presParOf" srcId="{9C0D59DB-6C0F-4ADA-985D-D9C71B0EDEC8}" destId="{2991F984-5AA1-45E7-BC5E-C1D6549EF3C6}" srcOrd="3" destOrd="0" presId="urn:microsoft.com/office/officeart/2018/2/layout/IconVerticalSolidList"/>
    <dgm:cxn modelId="{D60228E9-B561-45BC-A297-A1DDEAE0E4B3}" type="presParOf" srcId="{8BBBA33D-25EC-4B96-9860-68307EBBEB4D}" destId="{B3FBA4AD-77E4-49B8-AEAF-980406D9300D}" srcOrd="1" destOrd="0" presId="urn:microsoft.com/office/officeart/2018/2/layout/IconVerticalSolidList"/>
    <dgm:cxn modelId="{8C81DBD7-150F-4C73-BC63-4D228C1C21DB}" type="presParOf" srcId="{8BBBA33D-25EC-4B96-9860-68307EBBEB4D}" destId="{BF39C8C6-D83B-44AC-A5E5-C0FA68418112}" srcOrd="2" destOrd="0" presId="urn:microsoft.com/office/officeart/2018/2/layout/IconVerticalSolidList"/>
    <dgm:cxn modelId="{C264C197-3FE7-4BA0-8C90-D49E73513A65}" type="presParOf" srcId="{BF39C8C6-D83B-44AC-A5E5-C0FA68418112}" destId="{006C0A0A-CEDC-4F9C-875B-A9B0638BA87F}" srcOrd="0" destOrd="0" presId="urn:microsoft.com/office/officeart/2018/2/layout/IconVerticalSolidList"/>
    <dgm:cxn modelId="{5FE16546-2593-4ECF-B736-55678FA13642}" type="presParOf" srcId="{BF39C8C6-D83B-44AC-A5E5-C0FA68418112}" destId="{FA2E13ED-8A34-412B-A47D-696F9C7A2E4C}" srcOrd="1" destOrd="0" presId="urn:microsoft.com/office/officeart/2018/2/layout/IconVerticalSolidList"/>
    <dgm:cxn modelId="{8E5FAF7C-B6B5-4AC7-896B-4EF8D1A569BC}" type="presParOf" srcId="{BF39C8C6-D83B-44AC-A5E5-C0FA68418112}" destId="{80A9CB37-D0AA-4A08-AF8F-DFE0A04E8FE1}" srcOrd="2" destOrd="0" presId="urn:microsoft.com/office/officeart/2018/2/layout/IconVerticalSolidList"/>
    <dgm:cxn modelId="{F745B770-B3BD-4547-B741-A0CA0A6CFB62}" type="presParOf" srcId="{BF39C8C6-D83B-44AC-A5E5-C0FA68418112}" destId="{E84134A0-0EA7-41FD-9529-146ADD80D122}" srcOrd="3" destOrd="0" presId="urn:microsoft.com/office/officeart/2018/2/layout/IconVerticalSolidList"/>
    <dgm:cxn modelId="{838D91AC-D033-4785-89F3-D42BB6135FA4}" type="presParOf" srcId="{8BBBA33D-25EC-4B96-9860-68307EBBEB4D}" destId="{F8D66662-280C-4808-9AAD-D13BC66C4913}" srcOrd="3" destOrd="0" presId="urn:microsoft.com/office/officeart/2018/2/layout/IconVerticalSolidList"/>
    <dgm:cxn modelId="{CBCCD171-ED0C-4C2C-84A5-48C358B57249}" type="presParOf" srcId="{8BBBA33D-25EC-4B96-9860-68307EBBEB4D}" destId="{402DACFC-4798-4BAD-827A-CAD755D4C02D}" srcOrd="4" destOrd="0" presId="urn:microsoft.com/office/officeart/2018/2/layout/IconVerticalSolidList"/>
    <dgm:cxn modelId="{2E33D28E-4846-461C-ADB9-384DFB6AF442}" type="presParOf" srcId="{402DACFC-4798-4BAD-827A-CAD755D4C02D}" destId="{FADB070E-B7D4-4244-B641-95F42E14AD82}" srcOrd="0" destOrd="0" presId="urn:microsoft.com/office/officeart/2018/2/layout/IconVerticalSolidList"/>
    <dgm:cxn modelId="{7836C9D4-D305-4E83-B0A7-4D7DF82F040D}" type="presParOf" srcId="{402DACFC-4798-4BAD-827A-CAD755D4C02D}" destId="{41353B4B-4A89-4CE6-A67B-6734105E189C}" srcOrd="1" destOrd="0" presId="urn:microsoft.com/office/officeart/2018/2/layout/IconVerticalSolidList"/>
    <dgm:cxn modelId="{C53EFC36-84E8-4FEC-AA4F-10900C9DC1E1}" type="presParOf" srcId="{402DACFC-4798-4BAD-827A-CAD755D4C02D}" destId="{9BC7445C-4319-4018-A242-7D08E796F6EC}" srcOrd="2" destOrd="0" presId="urn:microsoft.com/office/officeart/2018/2/layout/IconVerticalSolidList"/>
    <dgm:cxn modelId="{16201CE7-FED2-46A1-A3B5-7E7E180F728C}" type="presParOf" srcId="{402DACFC-4798-4BAD-827A-CAD755D4C02D}" destId="{40CE83C5-9AB5-4059-90C2-81002F258E21}" srcOrd="3" destOrd="0" presId="urn:microsoft.com/office/officeart/2018/2/layout/IconVerticalSolidList"/>
    <dgm:cxn modelId="{3A268A20-F332-4742-AC7C-667F420482C8}" type="presParOf" srcId="{8BBBA33D-25EC-4B96-9860-68307EBBEB4D}" destId="{DE593F95-AE41-4164-9697-9D26D1A5AA80}" srcOrd="5" destOrd="0" presId="urn:microsoft.com/office/officeart/2018/2/layout/IconVerticalSolidList"/>
    <dgm:cxn modelId="{35DA4BAF-C131-47D0-B465-B62D5C37523A}" type="presParOf" srcId="{8BBBA33D-25EC-4B96-9860-68307EBBEB4D}" destId="{8DE9E449-DDD6-49DB-BA5A-619B112DE3AB}" srcOrd="6" destOrd="0" presId="urn:microsoft.com/office/officeart/2018/2/layout/IconVerticalSolidList"/>
    <dgm:cxn modelId="{78473FAE-F56D-47FD-A65A-79201356EED0}" type="presParOf" srcId="{8DE9E449-DDD6-49DB-BA5A-619B112DE3AB}" destId="{BC165F6F-A2E6-43E7-ACEB-9E4D151948D8}" srcOrd="0" destOrd="0" presId="urn:microsoft.com/office/officeart/2018/2/layout/IconVerticalSolidList"/>
    <dgm:cxn modelId="{4DA10A85-079A-42D6-9C02-FFB739141243}" type="presParOf" srcId="{8DE9E449-DDD6-49DB-BA5A-619B112DE3AB}" destId="{6A48213A-CDC6-4DCD-A2B1-BB0A34DBA5C5}" srcOrd="1" destOrd="0" presId="urn:microsoft.com/office/officeart/2018/2/layout/IconVerticalSolidList"/>
    <dgm:cxn modelId="{4C4D7A61-208F-4FC7-A631-7FD443DBF151}" type="presParOf" srcId="{8DE9E449-DDD6-49DB-BA5A-619B112DE3AB}" destId="{CB5E5AF6-FD5E-4C65-B236-237C9F6808CE}" srcOrd="2" destOrd="0" presId="urn:microsoft.com/office/officeart/2018/2/layout/IconVerticalSolidList"/>
    <dgm:cxn modelId="{C4DC2445-0E7F-4B8B-B5FF-A8A046252423}" type="presParOf" srcId="{8DE9E449-DDD6-49DB-BA5A-619B112DE3AB}" destId="{B09DCC96-2361-46C3-96AC-DC21642946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4583FDB-B2BC-4D81-B767-051410C99F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503B49-6803-4F4D-8F04-2DB2F42434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Arial Rounded MT Bold" panose="020F0704030504030204" pitchFamily="34" charset="0"/>
            </a:rPr>
            <a:t>THE BIGGEST ISSUE FACING PURCHASERS, AND THEREFORE SELLERS, IS THE CREDENTIALING OF THE PURCHASER BY SELLER’S INSURANCE PLANS</a:t>
          </a:r>
          <a:endParaRPr lang="en-US" dirty="0">
            <a:latin typeface="Arial Rounded MT Bold" panose="020F0704030504030204" pitchFamily="34" charset="0"/>
          </a:endParaRPr>
        </a:p>
      </dgm:t>
    </dgm:pt>
    <dgm:pt modelId="{80258FB1-1411-4992-BFCD-B49468248D00}" type="parTrans" cxnId="{A94651EB-1C9A-4BC2-8EDC-FA121C0C8309}">
      <dgm:prSet/>
      <dgm:spPr/>
      <dgm:t>
        <a:bodyPr/>
        <a:lstStyle/>
        <a:p>
          <a:endParaRPr lang="en-US"/>
        </a:p>
      </dgm:t>
    </dgm:pt>
    <dgm:pt modelId="{B6CEA232-D5F3-4927-9A82-AB2A29FAAEEB}" type="sibTrans" cxnId="{A94651EB-1C9A-4BC2-8EDC-FA121C0C8309}">
      <dgm:prSet/>
      <dgm:spPr/>
      <dgm:t>
        <a:bodyPr/>
        <a:lstStyle/>
        <a:p>
          <a:endParaRPr lang="en-US"/>
        </a:p>
      </dgm:t>
    </dgm:pt>
    <dgm:pt modelId="{D765953A-1058-4049-9F2D-6C5B72908F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baseline="0" dirty="0">
              <a:latin typeface="Arial Rounded MT Bold" panose="020F0704030504030204" pitchFamily="34" charset="0"/>
            </a:rPr>
            <a:t>WHEN A PURCHASER BUYS A PRACTICE AND IS NOT CREDENTIALED ON AN INSURANCE PLAN, HE CANNOT BILL THE INSURANCE FOR WORK HE DOES.</a:t>
          </a:r>
          <a:endParaRPr lang="en-US" sz="1700" dirty="0">
            <a:latin typeface="Arial Rounded MT Bold" panose="020F0704030504030204" pitchFamily="34" charset="0"/>
          </a:endParaRPr>
        </a:p>
      </dgm:t>
    </dgm:pt>
    <dgm:pt modelId="{2F805C7F-CDB2-4394-A20D-252E7632C180}" type="parTrans" cxnId="{2362686B-9F6E-4A94-ADE4-BA84094B2806}">
      <dgm:prSet/>
      <dgm:spPr/>
      <dgm:t>
        <a:bodyPr/>
        <a:lstStyle/>
        <a:p>
          <a:endParaRPr lang="en-US"/>
        </a:p>
      </dgm:t>
    </dgm:pt>
    <dgm:pt modelId="{889789C0-E52F-474D-9810-9C94EA24F9EE}" type="sibTrans" cxnId="{2362686B-9F6E-4A94-ADE4-BA84094B2806}">
      <dgm:prSet/>
      <dgm:spPr/>
      <dgm:t>
        <a:bodyPr/>
        <a:lstStyle/>
        <a:p>
          <a:endParaRPr lang="en-US"/>
        </a:p>
      </dgm:t>
    </dgm:pt>
    <dgm:pt modelId="{F6C6AD24-1653-4EE5-B3CE-21764352D4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aseline="0" dirty="0">
              <a:latin typeface="Arial Rounded MT Bold" panose="020F0704030504030204" pitchFamily="34" charset="0"/>
            </a:rPr>
            <a:t>THIS CAN RESULT IN A LONG PERIOD OF TIME IN WHICH COLLECTIONS WILL NOT BE COMING IN, RESULTING IN SOME CASH FLOW CRUNCHES.</a:t>
          </a:r>
          <a:endParaRPr lang="en-US" sz="1800" dirty="0">
            <a:latin typeface="Arial Rounded MT Bold" panose="020F0704030504030204" pitchFamily="34" charset="0"/>
          </a:endParaRPr>
        </a:p>
      </dgm:t>
    </dgm:pt>
    <dgm:pt modelId="{68062563-5222-4731-898C-89C25A348506}" type="parTrans" cxnId="{CDEFE312-9952-48FF-9850-6CA10F295EE8}">
      <dgm:prSet/>
      <dgm:spPr/>
      <dgm:t>
        <a:bodyPr/>
        <a:lstStyle/>
        <a:p>
          <a:endParaRPr lang="en-US"/>
        </a:p>
      </dgm:t>
    </dgm:pt>
    <dgm:pt modelId="{B7364139-D229-4A53-A77F-546607940C35}" type="sibTrans" cxnId="{CDEFE312-9952-48FF-9850-6CA10F295EE8}">
      <dgm:prSet/>
      <dgm:spPr/>
      <dgm:t>
        <a:bodyPr/>
        <a:lstStyle/>
        <a:p>
          <a:endParaRPr lang="en-US"/>
        </a:p>
      </dgm:t>
    </dgm:pt>
    <dgm:pt modelId="{7A1E1F02-AB13-451C-B42E-5918E725C8CD}" type="pres">
      <dgm:prSet presAssocID="{94583FDB-B2BC-4D81-B767-051410C99F8E}" presName="root" presStyleCnt="0">
        <dgm:presLayoutVars>
          <dgm:dir/>
          <dgm:resizeHandles val="exact"/>
        </dgm:presLayoutVars>
      </dgm:prSet>
      <dgm:spPr/>
    </dgm:pt>
    <dgm:pt modelId="{E404B3DD-126D-48D3-9DFF-48083AE26035}" type="pres">
      <dgm:prSet presAssocID="{84503B49-6803-4F4D-8F04-2DB2F42434CA}" presName="compNode" presStyleCnt="0"/>
      <dgm:spPr/>
    </dgm:pt>
    <dgm:pt modelId="{40CCAC02-7225-4AE5-B255-0287C39D69F2}" type="pres">
      <dgm:prSet presAssocID="{84503B49-6803-4F4D-8F04-2DB2F42434CA}" presName="bgRect" presStyleLbl="bgShp" presStyleIdx="0" presStyleCnt="3"/>
      <dgm:spPr/>
    </dgm:pt>
    <dgm:pt modelId="{654D0516-2FC6-40F9-92D7-C590A019F157}" type="pres">
      <dgm:prSet presAssocID="{84503B49-6803-4F4D-8F04-2DB2F42434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AEE89985-B50B-4206-B378-5E9DD1EF442D}" type="pres">
      <dgm:prSet presAssocID="{84503B49-6803-4F4D-8F04-2DB2F42434CA}" presName="spaceRect" presStyleCnt="0"/>
      <dgm:spPr/>
    </dgm:pt>
    <dgm:pt modelId="{AEA6E56C-DAA2-40EA-BFCE-913C97C92C86}" type="pres">
      <dgm:prSet presAssocID="{84503B49-6803-4F4D-8F04-2DB2F42434CA}" presName="parTx" presStyleLbl="revTx" presStyleIdx="0" presStyleCnt="3">
        <dgm:presLayoutVars>
          <dgm:chMax val="0"/>
          <dgm:chPref val="0"/>
        </dgm:presLayoutVars>
      </dgm:prSet>
      <dgm:spPr/>
    </dgm:pt>
    <dgm:pt modelId="{18C90373-91E8-48F0-9E19-ACECDC2CC1AA}" type="pres">
      <dgm:prSet presAssocID="{B6CEA232-D5F3-4927-9A82-AB2A29FAAEEB}" presName="sibTrans" presStyleCnt="0"/>
      <dgm:spPr/>
    </dgm:pt>
    <dgm:pt modelId="{41C62F2E-BC30-4ADC-B195-17D2188F51B7}" type="pres">
      <dgm:prSet presAssocID="{D765953A-1058-4049-9F2D-6C5B72908F1B}" presName="compNode" presStyleCnt="0"/>
      <dgm:spPr/>
    </dgm:pt>
    <dgm:pt modelId="{6A6CAEC0-78AF-4D8C-96A6-E7D24DE32924}" type="pres">
      <dgm:prSet presAssocID="{D765953A-1058-4049-9F2D-6C5B72908F1B}" presName="bgRect" presStyleLbl="bgShp" presStyleIdx="1" presStyleCnt="3"/>
      <dgm:spPr/>
    </dgm:pt>
    <dgm:pt modelId="{6F32611A-A09B-4BDD-A731-73EC27E79144}" type="pres">
      <dgm:prSet presAssocID="{D765953A-1058-4049-9F2D-6C5B72908F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ble"/>
        </a:ext>
      </dgm:extLst>
    </dgm:pt>
    <dgm:pt modelId="{88938B4D-85D1-4360-858B-10F819759527}" type="pres">
      <dgm:prSet presAssocID="{D765953A-1058-4049-9F2D-6C5B72908F1B}" presName="spaceRect" presStyleCnt="0"/>
      <dgm:spPr/>
    </dgm:pt>
    <dgm:pt modelId="{6D6B32BD-7C56-4686-AB01-9602B1B93E25}" type="pres">
      <dgm:prSet presAssocID="{D765953A-1058-4049-9F2D-6C5B72908F1B}" presName="parTx" presStyleLbl="revTx" presStyleIdx="1" presStyleCnt="3">
        <dgm:presLayoutVars>
          <dgm:chMax val="0"/>
          <dgm:chPref val="0"/>
        </dgm:presLayoutVars>
      </dgm:prSet>
      <dgm:spPr/>
    </dgm:pt>
    <dgm:pt modelId="{2ADAE7EB-CC62-4EF0-85C0-2B9A34B25459}" type="pres">
      <dgm:prSet presAssocID="{889789C0-E52F-474D-9810-9C94EA24F9EE}" presName="sibTrans" presStyleCnt="0"/>
      <dgm:spPr/>
    </dgm:pt>
    <dgm:pt modelId="{809081CD-0DA3-4721-BF74-E38E8E44EE10}" type="pres">
      <dgm:prSet presAssocID="{F6C6AD24-1653-4EE5-B3CE-21764352D47F}" presName="compNode" presStyleCnt="0"/>
      <dgm:spPr/>
    </dgm:pt>
    <dgm:pt modelId="{46E1B0AF-0260-4269-83C4-47C827A6D295}" type="pres">
      <dgm:prSet presAssocID="{F6C6AD24-1653-4EE5-B3CE-21764352D47F}" presName="bgRect" presStyleLbl="bgShp" presStyleIdx="2" presStyleCnt="3"/>
      <dgm:spPr/>
    </dgm:pt>
    <dgm:pt modelId="{AFA4F2D7-78B0-4A6D-AFF5-6A96236833D2}" type="pres">
      <dgm:prSet presAssocID="{F6C6AD24-1653-4EE5-B3CE-21764352D47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8C05F483-D9DF-4034-89A1-4F894D13006B}" type="pres">
      <dgm:prSet presAssocID="{F6C6AD24-1653-4EE5-B3CE-21764352D47F}" presName="spaceRect" presStyleCnt="0"/>
      <dgm:spPr/>
    </dgm:pt>
    <dgm:pt modelId="{2D76CC08-DB4F-4201-93D3-28151FFFA698}" type="pres">
      <dgm:prSet presAssocID="{F6C6AD24-1653-4EE5-B3CE-21764352D47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780940D-24AC-49A0-85BF-CBCF33666EB3}" type="presOf" srcId="{94583FDB-B2BC-4D81-B767-051410C99F8E}" destId="{7A1E1F02-AB13-451C-B42E-5918E725C8CD}" srcOrd="0" destOrd="0" presId="urn:microsoft.com/office/officeart/2018/2/layout/IconVerticalSolidList"/>
    <dgm:cxn modelId="{CDEFE312-9952-48FF-9850-6CA10F295EE8}" srcId="{94583FDB-B2BC-4D81-B767-051410C99F8E}" destId="{F6C6AD24-1653-4EE5-B3CE-21764352D47F}" srcOrd="2" destOrd="0" parTransId="{68062563-5222-4731-898C-89C25A348506}" sibTransId="{B7364139-D229-4A53-A77F-546607940C35}"/>
    <dgm:cxn modelId="{B76D3619-DCDB-495C-8B13-4068FF57BFB8}" type="presOf" srcId="{D765953A-1058-4049-9F2D-6C5B72908F1B}" destId="{6D6B32BD-7C56-4686-AB01-9602B1B93E25}" srcOrd="0" destOrd="0" presId="urn:microsoft.com/office/officeart/2018/2/layout/IconVerticalSolidList"/>
    <dgm:cxn modelId="{B2DB373E-DD1C-4CBB-BEF1-4403363A390C}" type="presOf" srcId="{84503B49-6803-4F4D-8F04-2DB2F42434CA}" destId="{AEA6E56C-DAA2-40EA-BFCE-913C97C92C86}" srcOrd="0" destOrd="0" presId="urn:microsoft.com/office/officeart/2018/2/layout/IconVerticalSolidList"/>
    <dgm:cxn modelId="{2362686B-9F6E-4A94-ADE4-BA84094B2806}" srcId="{94583FDB-B2BC-4D81-B767-051410C99F8E}" destId="{D765953A-1058-4049-9F2D-6C5B72908F1B}" srcOrd="1" destOrd="0" parTransId="{2F805C7F-CDB2-4394-A20D-252E7632C180}" sibTransId="{889789C0-E52F-474D-9810-9C94EA24F9EE}"/>
    <dgm:cxn modelId="{64A5ABCF-7E08-4632-92F1-8D14133A6B7C}" type="presOf" srcId="{F6C6AD24-1653-4EE5-B3CE-21764352D47F}" destId="{2D76CC08-DB4F-4201-93D3-28151FFFA698}" srcOrd="0" destOrd="0" presId="urn:microsoft.com/office/officeart/2018/2/layout/IconVerticalSolidList"/>
    <dgm:cxn modelId="{A94651EB-1C9A-4BC2-8EDC-FA121C0C8309}" srcId="{94583FDB-B2BC-4D81-B767-051410C99F8E}" destId="{84503B49-6803-4F4D-8F04-2DB2F42434CA}" srcOrd="0" destOrd="0" parTransId="{80258FB1-1411-4992-BFCD-B49468248D00}" sibTransId="{B6CEA232-D5F3-4927-9A82-AB2A29FAAEEB}"/>
    <dgm:cxn modelId="{404FBFFB-FA97-4239-B645-4AE7AACF48A7}" type="presParOf" srcId="{7A1E1F02-AB13-451C-B42E-5918E725C8CD}" destId="{E404B3DD-126D-48D3-9DFF-48083AE26035}" srcOrd="0" destOrd="0" presId="urn:microsoft.com/office/officeart/2018/2/layout/IconVerticalSolidList"/>
    <dgm:cxn modelId="{57FD98D9-A4A3-456E-AB87-AB0284868A54}" type="presParOf" srcId="{E404B3DD-126D-48D3-9DFF-48083AE26035}" destId="{40CCAC02-7225-4AE5-B255-0287C39D69F2}" srcOrd="0" destOrd="0" presId="urn:microsoft.com/office/officeart/2018/2/layout/IconVerticalSolidList"/>
    <dgm:cxn modelId="{09D644B7-79E5-415A-A988-7FEAE7E00514}" type="presParOf" srcId="{E404B3DD-126D-48D3-9DFF-48083AE26035}" destId="{654D0516-2FC6-40F9-92D7-C590A019F157}" srcOrd="1" destOrd="0" presId="urn:microsoft.com/office/officeart/2018/2/layout/IconVerticalSolidList"/>
    <dgm:cxn modelId="{951FB240-40E2-4D3B-934F-009A90C101D5}" type="presParOf" srcId="{E404B3DD-126D-48D3-9DFF-48083AE26035}" destId="{AEE89985-B50B-4206-B378-5E9DD1EF442D}" srcOrd="2" destOrd="0" presId="urn:microsoft.com/office/officeart/2018/2/layout/IconVerticalSolidList"/>
    <dgm:cxn modelId="{7BCFC03C-AB87-4D8D-B306-31DA5327660A}" type="presParOf" srcId="{E404B3DD-126D-48D3-9DFF-48083AE26035}" destId="{AEA6E56C-DAA2-40EA-BFCE-913C97C92C86}" srcOrd="3" destOrd="0" presId="urn:microsoft.com/office/officeart/2018/2/layout/IconVerticalSolidList"/>
    <dgm:cxn modelId="{3CFA23AB-6799-4A7B-9F4B-BB81514DC1F1}" type="presParOf" srcId="{7A1E1F02-AB13-451C-B42E-5918E725C8CD}" destId="{18C90373-91E8-48F0-9E19-ACECDC2CC1AA}" srcOrd="1" destOrd="0" presId="urn:microsoft.com/office/officeart/2018/2/layout/IconVerticalSolidList"/>
    <dgm:cxn modelId="{4C78CF95-996D-42E9-9A67-6392C15DF950}" type="presParOf" srcId="{7A1E1F02-AB13-451C-B42E-5918E725C8CD}" destId="{41C62F2E-BC30-4ADC-B195-17D2188F51B7}" srcOrd="2" destOrd="0" presId="urn:microsoft.com/office/officeart/2018/2/layout/IconVerticalSolidList"/>
    <dgm:cxn modelId="{D4154D81-4716-4E1F-AD1B-F3C1E9AA15F1}" type="presParOf" srcId="{41C62F2E-BC30-4ADC-B195-17D2188F51B7}" destId="{6A6CAEC0-78AF-4D8C-96A6-E7D24DE32924}" srcOrd="0" destOrd="0" presId="urn:microsoft.com/office/officeart/2018/2/layout/IconVerticalSolidList"/>
    <dgm:cxn modelId="{53364028-2E05-4205-9365-E5DB19E30DCB}" type="presParOf" srcId="{41C62F2E-BC30-4ADC-B195-17D2188F51B7}" destId="{6F32611A-A09B-4BDD-A731-73EC27E79144}" srcOrd="1" destOrd="0" presId="urn:microsoft.com/office/officeart/2018/2/layout/IconVerticalSolidList"/>
    <dgm:cxn modelId="{698A5FB4-C193-4D1B-BB78-81AE3D46FD65}" type="presParOf" srcId="{41C62F2E-BC30-4ADC-B195-17D2188F51B7}" destId="{88938B4D-85D1-4360-858B-10F819759527}" srcOrd="2" destOrd="0" presId="urn:microsoft.com/office/officeart/2018/2/layout/IconVerticalSolidList"/>
    <dgm:cxn modelId="{43591283-1865-4261-A473-8DC2EA6EC67E}" type="presParOf" srcId="{41C62F2E-BC30-4ADC-B195-17D2188F51B7}" destId="{6D6B32BD-7C56-4686-AB01-9602B1B93E25}" srcOrd="3" destOrd="0" presId="urn:microsoft.com/office/officeart/2018/2/layout/IconVerticalSolidList"/>
    <dgm:cxn modelId="{2ED5F686-42D8-4983-A841-E9364EDD0CA2}" type="presParOf" srcId="{7A1E1F02-AB13-451C-B42E-5918E725C8CD}" destId="{2ADAE7EB-CC62-4EF0-85C0-2B9A34B25459}" srcOrd="3" destOrd="0" presId="urn:microsoft.com/office/officeart/2018/2/layout/IconVerticalSolidList"/>
    <dgm:cxn modelId="{6F3B6837-2148-402E-838A-5F34B1A9EDA8}" type="presParOf" srcId="{7A1E1F02-AB13-451C-B42E-5918E725C8CD}" destId="{809081CD-0DA3-4721-BF74-E38E8E44EE10}" srcOrd="4" destOrd="0" presId="urn:microsoft.com/office/officeart/2018/2/layout/IconVerticalSolidList"/>
    <dgm:cxn modelId="{F4FC55A0-15A8-4E0F-929F-841DDAAEE90A}" type="presParOf" srcId="{809081CD-0DA3-4721-BF74-E38E8E44EE10}" destId="{46E1B0AF-0260-4269-83C4-47C827A6D295}" srcOrd="0" destOrd="0" presId="urn:microsoft.com/office/officeart/2018/2/layout/IconVerticalSolidList"/>
    <dgm:cxn modelId="{3BBB8925-61A7-43E5-91F9-3969EFBFB801}" type="presParOf" srcId="{809081CD-0DA3-4721-BF74-E38E8E44EE10}" destId="{AFA4F2D7-78B0-4A6D-AFF5-6A96236833D2}" srcOrd="1" destOrd="0" presId="urn:microsoft.com/office/officeart/2018/2/layout/IconVerticalSolidList"/>
    <dgm:cxn modelId="{D77C889A-3452-4580-9908-BC3749784E75}" type="presParOf" srcId="{809081CD-0DA3-4721-BF74-E38E8E44EE10}" destId="{8C05F483-D9DF-4034-89A1-4F894D13006B}" srcOrd="2" destOrd="0" presId="urn:microsoft.com/office/officeart/2018/2/layout/IconVerticalSolidList"/>
    <dgm:cxn modelId="{4431D8CA-4AE1-4D12-881B-61E6246B1210}" type="presParOf" srcId="{809081CD-0DA3-4721-BF74-E38E8E44EE10}" destId="{2D76CC08-DB4F-4201-93D3-28151FFFA6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F11133-1607-4F4E-8256-80D9BAFBD206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2DCA85D-2935-403F-8571-249A48D6AC9F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THE KEY TAKEAWAY IN THIS SECTION IS TO UNDERSTAND THAT PRICE IS ONLY A PART OF THE OFFER.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E6A85745-8658-4ECB-AB40-C88F37F6F7FE}" type="parTrans" cxnId="{BDC44414-C39D-4A3D-8570-F7C1FE5D8A45}">
      <dgm:prSet/>
      <dgm:spPr/>
      <dgm:t>
        <a:bodyPr/>
        <a:lstStyle/>
        <a:p>
          <a:endParaRPr lang="en-US"/>
        </a:p>
      </dgm:t>
    </dgm:pt>
    <dgm:pt modelId="{68329766-C33D-44BC-B62D-935AEC4FEFB7}" type="sibTrans" cxnId="{BDC44414-C39D-4A3D-8570-F7C1FE5D8A45}">
      <dgm:prSet/>
      <dgm:spPr/>
      <dgm:t>
        <a:bodyPr/>
        <a:lstStyle/>
        <a:p>
          <a:endParaRPr lang="en-US" dirty="0"/>
        </a:p>
      </dgm:t>
    </dgm:pt>
    <dgm:pt modelId="{68BAE363-1FF6-4F93-AD3F-0E6DC2D4A53E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A HUGE PRICE CAN BE VERY FLATTERING, BUT IT IS STILL BE A SMALL PART OF THE OVERALL BOTTOM LINE.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C68CA7D7-9322-438A-9BDB-7E964232FAA3}" type="parTrans" cxnId="{7A328CF5-3EA4-40B4-AA43-3B8F11A02052}">
      <dgm:prSet/>
      <dgm:spPr/>
      <dgm:t>
        <a:bodyPr/>
        <a:lstStyle/>
        <a:p>
          <a:endParaRPr lang="en-US"/>
        </a:p>
      </dgm:t>
    </dgm:pt>
    <dgm:pt modelId="{6402477C-A59B-4F47-A137-DCD1E7622C18}" type="sibTrans" cxnId="{7A328CF5-3EA4-40B4-AA43-3B8F11A02052}">
      <dgm:prSet/>
      <dgm:spPr/>
      <dgm:t>
        <a:bodyPr/>
        <a:lstStyle/>
        <a:p>
          <a:endParaRPr lang="en-US" dirty="0"/>
        </a:p>
      </dgm:t>
    </dgm:pt>
    <dgm:pt modelId="{7556A23B-E60F-4054-A0F7-FA920685A464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WHILE VERY LARGE PRICES CAN BE PAID, IT’S ESSENTIAL TO KNOW WHO IS PAYING THAT BIG PRICE – THE BUYER, OR YOU.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9D57E7F8-4AC3-402E-917B-EA451C794C2E}" type="parTrans" cxnId="{A17AB25F-E5E8-49B5-B7C5-E312199CFB48}">
      <dgm:prSet/>
      <dgm:spPr/>
      <dgm:t>
        <a:bodyPr/>
        <a:lstStyle/>
        <a:p>
          <a:endParaRPr lang="en-US"/>
        </a:p>
      </dgm:t>
    </dgm:pt>
    <dgm:pt modelId="{BE7CACF3-CC93-4A59-972A-64FA426A848E}" type="sibTrans" cxnId="{A17AB25F-E5E8-49B5-B7C5-E312199CFB48}">
      <dgm:prSet/>
      <dgm:spPr/>
      <dgm:t>
        <a:bodyPr/>
        <a:lstStyle/>
        <a:p>
          <a:endParaRPr lang="en-US" dirty="0"/>
        </a:p>
      </dgm:t>
    </dgm:pt>
    <dgm:pt modelId="{D28122F0-91F2-4407-B630-1B5019F75899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THE EXPERT ANALYSIS OF ANY PRACTICE OFFER HAS TO DRILL DOWN TO THE FINAL, LAST BOTTOM LINE.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307ED1C1-29BF-4C4A-9102-64BA5F9277FA}" type="parTrans" cxnId="{BB1691D1-9DC4-42D8-BB97-7474C0E356B8}">
      <dgm:prSet/>
      <dgm:spPr/>
      <dgm:t>
        <a:bodyPr/>
        <a:lstStyle/>
        <a:p>
          <a:endParaRPr lang="en-US"/>
        </a:p>
      </dgm:t>
    </dgm:pt>
    <dgm:pt modelId="{A42BAD34-BE6F-480D-817C-794D6EA89A41}" type="sibTrans" cxnId="{BB1691D1-9DC4-42D8-BB97-7474C0E356B8}">
      <dgm:prSet/>
      <dgm:spPr/>
      <dgm:t>
        <a:bodyPr/>
        <a:lstStyle/>
        <a:p>
          <a:endParaRPr lang="en-US" dirty="0"/>
        </a:p>
      </dgm:t>
    </dgm:pt>
    <dgm:pt modelId="{01326BB4-2564-41FE-ACC7-B1CE716CC012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STOPPING ANYWHERE SHORT OF THE ABSOLUTE BOTTOM LINE CAN SERIOUSLY MISLEAD A SELLER IN THEIR SALE DECISIONS.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6430302F-111F-4477-8025-E87A064A1707}" type="parTrans" cxnId="{A7AB6DEF-09EA-4531-B1DC-6E22AF71B928}">
      <dgm:prSet/>
      <dgm:spPr/>
      <dgm:t>
        <a:bodyPr/>
        <a:lstStyle/>
        <a:p>
          <a:endParaRPr lang="en-US"/>
        </a:p>
      </dgm:t>
    </dgm:pt>
    <dgm:pt modelId="{20770C09-0353-4A30-A9C4-92CC8B32ABB7}" type="sibTrans" cxnId="{A7AB6DEF-09EA-4531-B1DC-6E22AF71B928}">
      <dgm:prSet/>
      <dgm:spPr/>
      <dgm:t>
        <a:bodyPr/>
        <a:lstStyle/>
        <a:p>
          <a:endParaRPr lang="en-US"/>
        </a:p>
      </dgm:t>
    </dgm:pt>
    <dgm:pt modelId="{FA975636-BB1C-43BC-9E51-B5A5C6E84561}" type="pres">
      <dgm:prSet presAssocID="{D1F11133-1607-4F4E-8256-80D9BAFBD206}" presName="outerComposite" presStyleCnt="0">
        <dgm:presLayoutVars>
          <dgm:chMax val="5"/>
          <dgm:dir/>
          <dgm:resizeHandles val="exact"/>
        </dgm:presLayoutVars>
      </dgm:prSet>
      <dgm:spPr/>
    </dgm:pt>
    <dgm:pt modelId="{6147732D-0DA3-4674-91C6-497AA5925A58}" type="pres">
      <dgm:prSet presAssocID="{D1F11133-1607-4F4E-8256-80D9BAFBD206}" presName="dummyMaxCanvas" presStyleCnt="0">
        <dgm:presLayoutVars/>
      </dgm:prSet>
      <dgm:spPr/>
    </dgm:pt>
    <dgm:pt modelId="{DA380CB6-3C0C-46D4-83F9-6939342C478D}" type="pres">
      <dgm:prSet presAssocID="{D1F11133-1607-4F4E-8256-80D9BAFBD206}" presName="FiveNodes_1" presStyleLbl="node1" presStyleIdx="0" presStyleCnt="5" custScaleX="103735">
        <dgm:presLayoutVars>
          <dgm:bulletEnabled val="1"/>
        </dgm:presLayoutVars>
      </dgm:prSet>
      <dgm:spPr/>
    </dgm:pt>
    <dgm:pt modelId="{8515A4FA-B372-4B64-8228-0A20307BCD1B}" type="pres">
      <dgm:prSet presAssocID="{D1F11133-1607-4F4E-8256-80D9BAFBD206}" presName="FiveNodes_2" presStyleLbl="node1" presStyleIdx="1" presStyleCnt="5">
        <dgm:presLayoutVars>
          <dgm:bulletEnabled val="1"/>
        </dgm:presLayoutVars>
      </dgm:prSet>
      <dgm:spPr/>
    </dgm:pt>
    <dgm:pt modelId="{99976F29-50E5-4598-B121-99CB6C531D78}" type="pres">
      <dgm:prSet presAssocID="{D1F11133-1607-4F4E-8256-80D9BAFBD206}" presName="FiveNodes_3" presStyleLbl="node1" presStyleIdx="2" presStyleCnt="5">
        <dgm:presLayoutVars>
          <dgm:bulletEnabled val="1"/>
        </dgm:presLayoutVars>
      </dgm:prSet>
      <dgm:spPr/>
    </dgm:pt>
    <dgm:pt modelId="{8128F5CE-C74C-4970-B419-30CD1098164D}" type="pres">
      <dgm:prSet presAssocID="{D1F11133-1607-4F4E-8256-80D9BAFBD206}" presName="FiveNodes_4" presStyleLbl="node1" presStyleIdx="3" presStyleCnt="5">
        <dgm:presLayoutVars>
          <dgm:bulletEnabled val="1"/>
        </dgm:presLayoutVars>
      </dgm:prSet>
      <dgm:spPr/>
    </dgm:pt>
    <dgm:pt modelId="{D362751A-B333-47A2-B494-29756F161458}" type="pres">
      <dgm:prSet presAssocID="{D1F11133-1607-4F4E-8256-80D9BAFBD206}" presName="FiveNodes_5" presStyleLbl="node1" presStyleIdx="4" presStyleCnt="5">
        <dgm:presLayoutVars>
          <dgm:bulletEnabled val="1"/>
        </dgm:presLayoutVars>
      </dgm:prSet>
      <dgm:spPr/>
    </dgm:pt>
    <dgm:pt modelId="{9FACDB74-2844-4F19-BEE3-4C12BDFD4268}" type="pres">
      <dgm:prSet presAssocID="{D1F11133-1607-4F4E-8256-80D9BAFBD206}" presName="FiveConn_1-2" presStyleLbl="fgAccFollowNode1" presStyleIdx="0" presStyleCnt="4">
        <dgm:presLayoutVars>
          <dgm:bulletEnabled val="1"/>
        </dgm:presLayoutVars>
      </dgm:prSet>
      <dgm:spPr/>
    </dgm:pt>
    <dgm:pt modelId="{993A3307-BF88-48FC-A13E-45EA9AB9BE55}" type="pres">
      <dgm:prSet presAssocID="{D1F11133-1607-4F4E-8256-80D9BAFBD206}" presName="FiveConn_2-3" presStyleLbl="fgAccFollowNode1" presStyleIdx="1" presStyleCnt="4">
        <dgm:presLayoutVars>
          <dgm:bulletEnabled val="1"/>
        </dgm:presLayoutVars>
      </dgm:prSet>
      <dgm:spPr/>
    </dgm:pt>
    <dgm:pt modelId="{34E2F366-6EB8-4176-976B-91AFEBB5EB4D}" type="pres">
      <dgm:prSet presAssocID="{D1F11133-1607-4F4E-8256-80D9BAFBD206}" presName="FiveConn_3-4" presStyleLbl="fgAccFollowNode1" presStyleIdx="2" presStyleCnt="4">
        <dgm:presLayoutVars>
          <dgm:bulletEnabled val="1"/>
        </dgm:presLayoutVars>
      </dgm:prSet>
      <dgm:spPr/>
    </dgm:pt>
    <dgm:pt modelId="{B683AC64-FAE8-47DA-AE71-CF8162BD4F9B}" type="pres">
      <dgm:prSet presAssocID="{D1F11133-1607-4F4E-8256-80D9BAFBD206}" presName="FiveConn_4-5" presStyleLbl="fgAccFollowNode1" presStyleIdx="3" presStyleCnt="4">
        <dgm:presLayoutVars>
          <dgm:bulletEnabled val="1"/>
        </dgm:presLayoutVars>
      </dgm:prSet>
      <dgm:spPr/>
    </dgm:pt>
    <dgm:pt modelId="{A8E28285-A643-4C48-8296-27A34BD73CC9}" type="pres">
      <dgm:prSet presAssocID="{D1F11133-1607-4F4E-8256-80D9BAFBD206}" presName="FiveNodes_1_text" presStyleLbl="node1" presStyleIdx="4" presStyleCnt="5">
        <dgm:presLayoutVars>
          <dgm:bulletEnabled val="1"/>
        </dgm:presLayoutVars>
      </dgm:prSet>
      <dgm:spPr/>
    </dgm:pt>
    <dgm:pt modelId="{163DEC88-DCBA-4F9D-9FF7-B2B277E82C53}" type="pres">
      <dgm:prSet presAssocID="{D1F11133-1607-4F4E-8256-80D9BAFBD206}" presName="FiveNodes_2_text" presStyleLbl="node1" presStyleIdx="4" presStyleCnt="5">
        <dgm:presLayoutVars>
          <dgm:bulletEnabled val="1"/>
        </dgm:presLayoutVars>
      </dgm:prSet>
      <dgm:spPr/>
    </dgm:pt>
    <dgm:pt modelId="{E42A7AC2-9811-48F0-9824-796B14A4EC7F}" type="pres">
      <dgm:prSet presAssocID="{D1F11133-1607-4F4E-8256-80D9BAFBD206}" presName="FiveNodes_3_text" presStyleLbl="node1" presStyleIdx="4" presStyleCnt="5">
        <dgm:presLayoutVars>
          <dgm:bulletEnabled val="1"/>
        </dgm:presLayoutVars>
      </dgm:prSet>
      <dgm:spPr/>
    </dgm:pt>
    <dgm:pt modelId="{4781D0A9-426A-43B5-894C-29D65B13F51F}" type="pres">
      <dgm:prSet presAssocID="{D1F11133-1607-4F4E-8256-80D9BAFBD206}" presName="FiveNodes_4_text" presStyleLbl="node1" presStyleIdx="4" presStyleCnt="5">
        <dgm:presLayoutVars>
          <dgm:bulletEnabled val="1"/>
        </dgm:presLayoutVars>
      </dgm:prSet>
      <dgm:spPr/>
    </dgm:pt>
    <dgm:pt modelId="{D7193A5F-CA69-4632-A6C7-EF23E2ECBD1C}" type="pres">
      <dgm:prSet presAssocID="{D1F11133-1607-4F4E-8256-80D9BAFBD20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AD63007-0DC3-482B-B47A-A199F1481587}" type="presOf" srcId="{01326BB4-2564-41FE-ACC7-B1CE716CC012}" destId="{D7193A5F-CA69-4632-A6C7-EF23E2ECBD1C}" srcOrd="1" destOrd="0" presId="urn:microsoft.com/office/officeart/2005/8/layout/vProcess5"/>
    <dgm:cxn modelId="{3C659F0E-D531-4FD4-B812-514752D7AC39}" type="presOf" srcId="{7556A23B-E60F-4054-A0F7-FA920685A464}" destId="{99976F29-50E5-4598-B121-99CB6C531D78}" srcOrd="0" destOrd="0" presId="urn:microsoft.com/office/officeart/2005/8/layout/vProcess5"/>
    <dgm:cxn modelId="{BDC44414-C39D-4A3D-8570-F7C1FE5D8A45}" srcId="{D1F11133-1607-4F4E-8256-80D9BAFBD206}" destId="{F2DCA85D-2935-403F-8571-249A48D6AC9F}" srcOrd="0" destOrd="0" parTransId="{E6A85745-8658-4ECB-AB40-C88F37F6F7FE}" sibTransId="{68329766-C33D-44BC-B62D-935AEC4FEFB7}"/>
    <dgm:cxn modelId="{A17AB25F-E5E8-49B5-B7C5-E312199CFB48}" srcId="{D1F11133-1607-4F4E-8256-80D9BAFBD206}" destId="{7556A23B-E60F-4054-A0F7-FA920685A464}" srcOrd="2" destOrd="0" parTransId="{9D57E7F8-4AC3-402E-917B-EA451C794C2E}" sibTransId="{BE7CACF3-CC93-4A59-972A-64FA426A848E}"/>
    <dgm:cxn modelId="{9883B342-61DF-47A2-830B-3A160AADA2AB}" type="presOf" srcId="{D28122F0-91F2-4407-B630-1B5019F75899}" destId="{4781D0A9-426A-43B5-894C-29D65B13F51F}" srcOrd="1" destOrd="0" presId="urn:microsoft.com/office/officeart/2005/8/layout/vProcess5"/>
    <dgm:cxn modelId="{82E4C271-FFB7-4CC1-B846-0BB6A29C30A6}" type="presOf" srcId="{D28122F0-91F2-4407-B630-1B5019F75899}" destId="{8128F5CE-C74C-4970-B419-30CD1098164D}" srcOrd="0" destOrd="0" presId="urn:microsoft.com/office/officeart/2005/8/layout/vProcess5"/>
    <dgm:cxn modelId="{091C0356-C2F2-4D5E-AC0D-BD9588BD76DC}" type="presOf" srcId="{7556A23B-E60F-4054-A0F7-FA920685A464}" destId="{E42A7AC2-9811-48F0-9824-796B14A4EC7F}" srcOrd="1" destOrd="0" presId="urn:microsoft.com/office/officeart/2005/8/layout/vProcess5"/>
    <dgm:cxn modelId="{887B6678-D1D2-49DE-860E-DA0BE4A42073}" type="presOf" srcId="{68BAE363-1FF6-4F93-AD3F-0E6DC2D4A53E}" destId="{163DEC88-DCBA-4F9D-9FF7-B2B277E82C53}" srcOrd="1" destOrd="0" presId="urn:microsoft.com/office/officeart/2005/8/layout/vProcess5"/>
    <dgm:cxn modelId="{1B29A486-81DB-4FF4-A863-9D1B597F61DC}" type="presOf" srcId="{68BAE363-1FF6-4F93-AD3F-0E6DC2D4A53E}" destId="{8515A4FA-B372-4B64-8228-0A20307BCD1B}" srcOrd="0" destOrd="0" presId="urn:microsoft.com/office/officeart/2005/8/layout/vProcess5"/>
    <dgm:cxn modelId="{F4594CA7-4D59-4B0D-8E48-3B6FC8411535}" type="presOf" srcId="{01326BB4-2564-41FE-ACC7-B1CE716CC012}" destId="{D362751A-B333-47A2-B494-29756F161458}" srcOrd="0" destOrd="0" presId="urn:microsoft.com/office/officeart/2005/8/layout/vProcess5"/>
    <dgm:cxn modelId="{535791BC-1AEF-45FF-9F25-FF1C82230EEE}" type="presOf" srcId="{D1F11133-1607-4F4E-8256-80D9BAFBD206}" destId="{FA975636-BB1C-43BC-9E51-B5A5C6E84561}" srcOrd="0" destOrd="0" presId="urn:microsoft.com/office/officeart/2005/8/layout/vProcess5"/>
    <dgm:cxn modelId="{03B0E6C0-98C1-46B3-8082-8D9F82D0EEF8}" type="presOf" srcId="{68329766-C33D-44BC-B62D-935AEC4FEFB7}" destId="{9FACDB74-2844-4F19-BEE3-4C12BDFD4268}" srcOrd="0" destOrd="0" presId="urn:microsoft.com/office/officeart/2005/8/layout/vProcess5"/>
    <dgm:cxn modelId="{FB1C1EC1-C4C4-44CB-94C9-CBC8A648500E}" type="presOf" srcId="{A42BAD34-BE6F-480D-817C-794D6EA89A41}" destId="{B683AC64-FAE8-47DA-AE71-CF8162BD4F9B}" srcOrd="0" destOrd="0" presId="urn:microsoft.com/office/officeart/2005/8/layout/vProcess5"/>
    <dgm:cxn modelId="{741576C6-827E-4F56-A353-6A144F30A5C9}" type="presOf" srcId="{F2DCA85D-2935-403F-8571-249A48D6AC9F}" destId="{DA380CB6-3C0C-46D4-83F9-6939342C478D}" srcOrd="0" destOrd="0" presId="urn:microsoft.com/office/officeart/2005/8/layout/vProcess5"/>
    <dgm:cxn modelId="{BB1691D1-9DC4-42D8-BB97-7474C0E356B8}" srcId="{D1F11133-1607-4F4E-8256-80D9BAFBD206}" destId="{D28122F0-91F2-4407-B630-1B5019F75899}" srcOrd="3" destOrd="0" parTransId="{307ED1C1-29BF-4C4A-9102-64BA5F9277FA}" sibTransId="{A42BAD34-BE6F-480D-817C-794D6EA89A41}"/>
    <dgm:cxn modelId="{BC3BAAD9-780F-4FCB-BFE6-812685641A85}" type="presOf" srcId="{F2DCA85D-2935-403F-8571-249A48D6AC9F}" destId="{A8E28285-A643-4C48-8296-27A34BD73CC9}" srcOrd="1" destOrd="0" presId="urn:microsoft.com/office/officeart/2005/8/layout/vProcess5"/>
    <dgm:cxn modelId="{5CA98BE8-4752-4936-9D4B-40DD442A2B95}" type="presOf" srcId="{6402477C-A59B-4F47-A137-DCD1E7622C18}" destId="{993A3307-BF88-48FC-A13E-45EA9AB9BE55}" srcOrd="0" destOrd="0" presId="urn:microsoft.com/office/officeart/2005/8/layout/vProcess5"/>
    <dgm:cxn modelId="{A7AB6DEF-09EA-4531-B1DC-6E22AF71B928}" srcId="{D1F11133-1607-4F4E-8256-80D9BAFBD206}" destId="{01326BB4-2564-41FE-ACC7-B1CE716CC012}" srcOrd="4" destOrd="0" parTransId="{6430302F-111F-4477-8025-E87A064A1707}" sibTransId="{20770C09-0353-4A30-A9C4-92CC8B32ABB7}"/>
    <dgm:cxn modelId="{D2AFDBF3-9673-4B0F-B9F6-DAA51BB721C9}" type="presOf" srcId="{BE7CACF3-CC93-4A59-972A-64FA426A848E}" destId="{34E2F366-6EB8-4176-976B-91AFEBB5EB4D}" srcOrd="0" destOrd="0" presId="urn:microsoft.com/office/officeart/2005/8/layout/vProcess5"/>
    <dgm:cxn modelId="{7A328CF5-3EA4-40B4-AA43-3B8F11A02052}" srcId="{D1F11133-1607-4F4E-8256-80D9BAFBD206}" destId="{68BAE363-1FF6-4F93-AD3F-0E6DC2D4A53E}" srcOrd="1" destOrd="0" parTransId="{C68CA7D7-9322-438A-9BDB-7E964232FAA3}" sibTransId="{6402477C-A59B-4F47-A137-DCD1E7622C18}"/>
    <dgm:cxn modelId="{32DE36FD-713C-492B-A807-24FC94189D3E}" type="presParOf" srcId="{FA975636-BB1C-43BC-9E51-B5A5C6E84561}" destId="{6147732D-0DA3-4674-91C6-497AA5925A58}" srcOrd="0" destOrd="0" presId="urn:microsoft.com/office/officeart/2005/8/layout/vProcess5"/>
    <dgm:cxn modelId="{9589D1E8-9665-4ED6-817C-6499D6C1B69B}" type="presParOf" srcId="{FA975636-BB1C-43BC-9E51-B5A5C6E84561}" destId="{DA380CB6-3C0C-46D4-83F9-6939342C478D}" srcOrd="1" destOrd="0" presId="urn:microsoft.com/office/officeart/2005/8/layout/vProcess5"/>
    <dgm:cxn modelId="{ACE0CC15-A4B9-4018-A1B6-BF4B07EB6EDF}" type="presParOf" srcId="{FA975636-BB1C-43BC-9E51-B5A5C6E84561}" destId="{8515A4FA-B372-4B64-8228-0A20307BCD1B}" srcOrd="2" destOrd="0" presId="urn:microsoft.com/office/officeart/2005/8/layout/vProcess5"/>
    <dgm:cxn modelId="{7CB8F274-83D9-41AF-BC35-26E5DF822E27}" type="presParOf" srcId="{FA975636-BB1C-43BC-9E51-B5A5C6E84561}" destId="{99976F29-50E5-4598-B121-99CB6C531D78}" srcOrd="3" destOrd="0" presId="urn:microsoft.com/office/officeart/2005/8/layout/vProcess5"/>
    <dgm:cxn modelId="{AFBEBAA5-F848-487F-910E-D4F71ECDFEA4}" type="presParOf" srcId="{FA975636-BB1C-43BC-9E51-B5A5C6E84561}" destId="{8128F5CE-C74C-4970-B419-30CD1098164D}" srcOrd="4" destOrd="0" presId="urn:microsoft.com/office/officeart/2005/8/layout/vProcess5"/>
    <dgm:cxn modelId="{52DFDDF6-B8C3-4680-A098-49CD7A577ECB}" type="presParOf" srcId="{FA975636-BB1C-43BC-9E51-B5A5C6E84561}" destId="{D362751A-B333-47A2-B494-29756F161458}" srcOrd="5" destOrd="0" presId="urn:microsoft.com/office/officeart/2005/8/layout/vProcess5"/>
    <dgm:cxn modelId="{4C18B7DE-AE22-4BBA-9414-4FCC224BE06B}" type="presParOf" srcId="{FA975636-BB1C-43BC-9E51-B5A5C6E84561}" destId="{9FACDB74-2844-4F19-BEE3-4C12BDFD4268}" srcOrd="6" destOrd="0" presId="urn:microsoft.com/office/officeart/2005/8/layout/vProcess5"/>
    <dgm:cxn modelId="{DC2DB675-1782-45D9-97E9-9AC268DA326E}" type="presParOf" srcId="{FA975636-BB1C-43BC-9E51-B5A5C6E84561}" destId="{993A3307-BF88-48FC-A13E-45EA9AB9BE55}" srcOrd="7" destOrd="0" presId="urn:microsoft.com/office/officeart/2005/8/layout/vProcess5"/>
    <dgm:cxn modelId="{A9D317B7-9651-4856-88E6-0B7B5CF5F108}" type="presParOf" srcId="{FA975636-BB1C-43BC-9E51-B5A5C6E84561}" destId="{34E2F366-6EB8-4176-976B-91AFEBB5EB4D}" srcOrd="8" destOrd="0" presId="urn:microsoft.com/office/officeart/2005/8/layout/vProcess5"/>
    <dgm:cxn modelId="{B77AAF4C-D67B-4818-BA09-3058D6974553}" type="presParOf" srcId="{FA975636-BB1C-43BC-9E51-B5A5C6E84561}" destId="{B683AC64-FAE8-47DA-AE71-CF8162BD4F9B}" srcOrd="9" destOrd="0" presId="urn:microsoft.com/office/officeart/2005/8/layout/vProcess5"/>
    <dgm:cxn modelId="{DE7F37D7-209D-4C21-BB8D-6580A6E2D71D}" type="presParOf" srcId="{FA975636-BB1C-43BC-9E51-B5A5C6E84561}" destId="{A8E28285-A643-4C48-8296-27A34BD73CC9}" srcOrd="10" destOrd="0" presId="urn:microsoft.com/office/officeart/2005/8/layout/vProcess5"/>
    <dgm:cxn modelId="{DD669576-B157-4D3D-86C9-35286C693341}" type="presParOf" srcId="{FA975636-BB1C-43BC-9E51-B5A5C6E84561}" destId="{163DEC88-DCBA-4F9D-9FF7-B2B277E82C53}" srcOrd="11" destOrd="0" presId="urn:microsoft.com/office/officeart/2005/8/layout/vProcess5"/>
    <dgm:cxn modelId="{446D8E5F-010B-4EE2-941A-0AE1887913D6}" type="presParOf" srcId="{FA975636-BB1C-43BC-9E51-B5A5C6E84561}" destId="{E42A7AC2-9811-48F0-9824-796B14A4EC7F}" srcOrd="12" destOrd="0" presId="urn:microsoft.com/office/officeart/2005/8/layout/vProcess5"/>
    <dgm:cxn modelId="{4D06F926-4937-4D71-B7CE-0E2CDB4B6787}" type="presParOf" srcId="{FA975636-BB1C-43BC-9E51-B5A5C6E84561}" destId="{4781D0A9-426A-43B5-894C-29D65B13F51F}" srcOrd="13" destOrd="0" presId="urn:microsoft.com/office/officeart/2005/8/layout/vProcess5"/>
    <dgm:cxn modelId="{8170C3E3-28B3-41A3-B9BB-3B25347B7C29}" type="presParOf" srcId="{FA975636-BB1C-43BC-9E51-B5A5C6E84561}" destId="{D7193A5F-CA69-4632-A6C7-EF23E2ECBD1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1CC5665-0A17-46FB-8CA6-37C79ED09770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BAD1A4-83D7-4E5F-B116-FF5FDD9A81DE}">
      <dgm:prSet custT="1"/>
      <dgm:spPr/>
      <dgm:t>
        <a:bodyPr/>
        <a:lstStyle/>
        <a:p>
          <a:r>
            <a:rPr lang="en-US" sz="1600" b="1" baseline="0" dirty="0">
              <a:latin typeface="Arial Rounded MT Bold" panose="020F0704030504030204" pitchFamily="34" charset="0"/>
              <a:cs typeface="Arial" panose="020B0604020202020204" pitchFamily="34" charset="0"/>
            </a:rPr>
            <a:t>JASON WOOD, AN ATTORNEY IN CALIFORNIA, PRESENTED SEVERAL STRATEGIES THAT HE HAS OBSERVED HAVING BEEN USED BY BUYERS AND SELLERS TO ADDRESS THIS ISSUE.</a:t>
          </a:r>
          <a:endParaRPr lang="en-US" sz="1600" dirty="0"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4F5662F9-659E-48BC-9AEC-D548E2810193}" type="parTrans" cxnId="{E1E114D0-ED16-4BC4-87BB-7E339B9689F6}">
      <dgm:prSet/>
      <dgm:spPr/>
      <dgm:t>
        <a:bodyPr/>
        <a:lstStyle/>
        <a:p>
          <a:endParaRPr lang="en-US"/>
        </a:p>
      </dgm:t>
    </dgm:pt>
    <dgm:pt modelId="{2871568A-D5F1-4014-A174-1B97D8F02C93}" type="sibTrans" cxnId="{E1E114D0-ED16-4BC4-87BB-7E339B9689F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8909939-2940-46F7-8DE1-56578A7B47D9}">
      <dgm:prSet custT="1"/>
      <dgm:spPr/>
      <dgm:t>
        <a:bodyPr/>
        <a:lstStyle/>
        <a:p>
          <a:r>
            <a:rPr lang="en-US" sz="2400" b="1" baseline="0" dirty="0">
              <a:latin typeface="Arial" panose="020B0604020202020204" pitchFamily="34" charset="0"/>
              <a:cs typeface="Arial" panose="020B0604020202020204" pitchFamily="34" charset="0"/>
            </a:rPr>
            <a:t>THEY ARE NOT SUGGESTIONS AND THERE IS NO WARRANTY THAT THEY ARE LEGAL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43BCD-F5E1-4A62-A253-4A3F1985C7B9}" type="parTrans" cxnId="{07541E81-6918-4BB8-88A6-5B21BFF2BDAA}">
      <dgm:prSet/>
      <dgm:spPr/>
      <dgm:t>
        <a:bodyPr/>
        <a:lstStyle/>
        <a:p>
          <a:endParaRPr lang="en-US"/>
        </a:p>
      </dgm:t>
    </dgm:pt>
    <dgm:pt modelId="{6C3A4A1C-FDAD-4A49-B271-1A2185801653}" type="sibTrans" cxnId="{07541E81-6918-4BB8-88A6-5B21BFF2BDAA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9219A899-BB1F-4F3F-90FC-0BB415BEACD4}">
      <dgm:prSet custT="1"/>
      <dgm:spPr/>
      <dgm:t>
        <a:bodyPr/>
        <a:lstStyle/>
        <a:p>
          <a:r>
            <a:rPr lang="en-US" sz="2300" b="1" baseline="0" dirty="0">
              <a:latin typeface="Arial" panose="020B0604020202020204" pitchFamily="34" charset="0"/>
              <a:cs typeface="Arial" panose="020B0604020202020204" pitchFamily="34" charset="0"/>
            </a:rPr>
            <a:t>THEY ARE JUST OBSERVATIONS OF HOW BUYERS AND SELLERS ADDRESS THE ISSUE.</a:t>
          </a:r>
          <a:endParaRPr lang="en-US" sz="2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8036B4-7364-495F-B032-2EC22A1DACC2}" type="parTrans" cxnId="{ADFB0B3D-3994-4A46-8A3E-74A67378806F}">
      <dgm:prSet/>
      <dgm:spPr/>
      <dgm:t>
        <a:bodyPr/>
        <a:lstStyle/>
        <a:p>
          <a:endParaRPr lang="en-US"/>
        </a:p>
      </dgm:t>
    </dgm:pt>
    <dgm:pt modelId="{C9B2EE0D-1AFF-4223-AFE7-90F224D6A68D}" type="sibTrans" cxnId="{ADFB0B3D-3994-4A46-8A3E-74A67378806F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73F0D207-1928-42D8-90F8-64D1211AEEF3}">
      <dgm:prSet custT="1"/>
      <dgm:spPr/>
      <dgm:t>
        <a:bodyPr/>
        <a:lstStyle/>
        <a:p>
          <a:r>
            <a:rPr lang="en-US" sz="2300" b="1" baseline="0" dirty="0">
              <a:latin typeface="Arial" panose="020B0604020202020204" pitchFamily="34" charset="0"/>
              <a:cs typeface="Arial" panose="020B0604020202020204" pitchFamily="34" charset="0"/>
            </a:rPr>
            <a:t>IN OTHER WORDS, DON’T BLAME HIM OR ME IF YOU TRY THEM AND GET IN TROUBLE.</a:t>
          </a:r>
          <a:endParaRPr lang="en-US" sz="2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040C27-FC0C-42F6-B31C-731475A7A41C}" type="parTrans" cxnId="{90D44185-8668-4424-83C3-61F41F67CE8D}">
      <dgm:prSet/>
      <dgm:spPr/>
      <dgm:t>
        <a:bodyPr/>
        <a:lstStyle/>
        <a:p>
          <a:endParaRPr lang="en-US"/>
        </a:p>
      </dgm:t>
    </dgm:pt>
    <dgm:pt modelId="{ADCFFDAC-5DBE-445D-9D41-2AB63E7A9127}" type="sibTrans" cxnId="{90D44185-8668-4424-83C3-61F41F67CE8D}">
      <dgm:prSet phldrT="04" phldr="0"/>
      <dgm:spPr/>
      <dgm:t>
        <a:bodyPr/>
        <a:lstStyle/>
        <a:p>
          <a:r>
            <a:rPr lang="en-US" dirty="0"/>
            <a:t>04</a:t>
          </a:r>
        </a:p>
      </dgm:t>
    </dgm:pt>
    <dgm:pt modelId="{C3FC2E49-AB09-4F0A-8176-C6A95A6719CB}" type="pres">
      <dgm:prSet presAssocID="{71CC5665-0A17-46FB-8CA6-37C79ED09770}" presName="Name0" presStyleCnt="0">
        <dgm:presLayoutVars>
          <dgm:animLvl val="lvl"/>
          <dgm:resizeHandles val="exact"/>
        </dgm:presLayoutVars>
      </dgm:prSet>
      <dgm:spPr/>
    </dgm:pt>
    <dgm:pt modelId="{2715605C-65F5-4B7C-A1AA-4B9C171B22B7}" type="pres">
      <dgm:prSet presAssocID="{71BAD1A4-83D7-4E5F-B116-FF5FDD9A81DE}" presName="compositeNode" presStyleCnt="0">
        <dgm:presLayoutVars>
          <dgm:bulletEnabled val="1"/>
        </dgm:presLayoutVars>
      </dgm:prSet>
      <dgm:spPr/>
    </dgm:pt>
    <dgm:pt modelId="{A485762B-869D-4522-A282-B0DAFDFA4634}" type="pres">
      <dgm:prSet presAssocID="{71BAD1A4-83D7-4E5F-B116-FF5FDD9A81DE}" presName="bgRect" presStyleLbl="alignNode1" presStyleIdx="0" presStyleCnt="4" custScaleY="134964" custLinFactNeighborX="-8" custLinFactNeighborY="1808"/>
      <dgm:spPr/>
    </dgm:pt>
    <dgm:pt modelId="{11CCB04C-8250-458A-8B26-D7B74C4702DB}" type="pres">
      <dgm:prSet presAssocID="{2871568A-D5F1-4014-A174-1B97D8F02C93}" presName="sibTransNodeRect" presStyleLbl="alignNode1" presStyleIdx="0" presStyleCnt="4" custScaleY="70312" custLinFactNeighborX="814" custLinFactNeighborY="-42388">
        <dgm:presLayoutVars>
          <dgm:chMax val="0"/>
          <dgm:bulletEnabled val="1"/>
        </dgm:presLayoutVars>
      </dgm:prSet>
      <dgm:spPr/>
    </dgm:pt>
    <dgm:pt modelId="{02ACEEA3-2144-4FE0-A542-B12C97116582}" type="pres">
      <dgm:prSet presAssocID="{71BAD1A4-83D7-4E5F-B116-FF5FDD9A81DE}" presName="nodeRect" presStyleLbl="alignNode1" presStyleIdx="0" presStyleCnt="4">
        <dgm:presLayoutVars>
          <dgm:bulletEnabled val="1"/>
        </dgm:presLayoutVars>
      </dgm:prSet>
      <dgm:spPr/>
    </dgm:pt>
    <dgm:pt modelId="{B46019B0-BA12-4F01-8C37-DE5C0453D0D3}" type="pres">
      <dgm:prSet presAssocID="{2871568A-D5F1-4014-A174-1B97D8F02C93}" presName="sibTrans" presStyleCnt="0"/>
      <dgm:spPr/>
    </dgm:pt>
    <dgm:pt modelId="{115A4F93-9A77-4253-A46D-8B696ADC0F43}" type="pres">
      <dgm:prSet presAssocID="{B8909939-2940-46F7-8DE1-56578A7B47D9}" presName="compositeNode" presStyleCnt="0">
        <dgm:presLayoutVars>
          <dgm:bulletEnabled val="1"/>
        </dgm:presLayoutVars>
      </dgm:prSet>
      <dgm:spPr/>
    </dgm:pt>
    <dgm:pt modelId="{5B853ABD-5B62-4C92-99B6-0615742141FF}" type="pres">
      <dgm:prSet presAssocID="{B8909939-2940-46F7-8DE1-56578A7B47D9}" presName="bgRect" presStyleLbl="alignNode1" presStyleIdx="1" presStyleCnt="4" custScaleY="136321" custLinFactNeighborX="2807" custLinFactNeighborY="-904"/>
      <dgm:spPr/>
    </dgm:pt>
    <dgm:pt modelId="{DDF13DB7-979D-4135-8D0A-29164C42FB2F}" type="pres">
      <dgm:prSet presAssocID="{6C3A4A1C-FDAD-4A49-B271-1A2185801653}" presName="sibTransNodeRect" presStyleLbl="alignNode1" presStyleIdx="1" presStyleCnt="4" custLinFactNeighborX="3322" custLinFactNeighborY="-45214">
        <dgm:presLayoutVars>
          <dgm:chMax val="0"/>
          <dgm:bulletEnabled val="1"/>
        </dgm:presLayoutVars>
      </dgm:prSet>
      <dgm:spPr/>
    </dgm:pt>
    <dgm:pt modelId="{7414764B-D079-49DD-B0E8-FFE5B052A117}" type="pres">
      <dgm:prSet presAssocID="{B8909939-2940-46F7-8DE1-56578A7B47D9}" presName="nodeRect" presStyleLbl="alignNode1" presStyleIdx="1" presStyleCnt="4">
        <dgm:presLayoutVars>
          <dgm:bulletEnabled val="1"/>
        </dgm:presLayoutVars>
      </dgm:prSet>
      <dgm:spPr/>
    </dgm:pt>
    <dgm:pt modelId="{8B0F02E1-A818-462D-8467-2E1971CE094B}" type="pres">
      <dgm:prSet presAssocID="{6C3A4A1C-FDAD-4A49-B271-1A2185801653}" presName="sibTrans" presStyleCnt="0"/>
      <dgm:spPr/>
    </dgm:pt>
    <dgm:pt modelId="{299C10A0-6969-42A1-A6D7-21A16FB3208E}" type="pres">
      <dgm:prSet presAssocID="{9219A899-BB1F-4F3F-90FC-0BB415BEACD4}" presName="compositeNode" presStyleCnt="0">
        <dgm:presLayoutVars>
          <dgm:bulletEnabled val="1"/>
        </dgm:presLayoutVars>
      </dgm:prSet>
      <dgm:spPr/>
    </dgm:pt>
    <dgm:pt modelId="{4078A2E8-0BEB-4EB1-993B-F9E09536DEE5}" type="pres">
      <dgm:prSet presAssocID="{9219A899-BB1F-4F3F-90FC-0BB415BEACD4}" presName="bgRect" presStyleLbl="alignNode1" presStyleIdx="2" presStyleCnt="4" custScaleX="114850" custScaleY="135416"/>
      <dgm:spPr/>
    </dgm:pt>
    <dgm:pt modelId="{CC698AF2-9D81-4DFC-94F5-5F417E98D7DD}" type="pres">
      <dgm:prSet presAssocID="{C9B2EE0D-1AFF-4223-AFE7-90F224D6A68D}" presName="sibTransNodeRect" presStyleLbl="alignNode1" presStyleIdx="2" presStyleCnt="4" custLinFactNeighborX="814" custLinFactNeighborY="-41258">
        <dgm:presLayoutVars>
          <dgm:chMax val="0"/>
          <dgm:bulletEnabled val="1"/>
        </dgm:presLayoutVars>
      </dgm:prSet>
      <dgm:spPr/>
    </dgm:pt>
    <dgm:pt modelId="{6F94EB06-58C4-4D04-9434-0D88B2DE04CD}" type="pres">
      <dgm:prSet presAssocID="{9219A899-BB1F-4F3F-90FC-0BB415BEACD4}" presName="nodeRect" presStyleLbl="alignNode1" presStyleIdx="2" presStyleCnt="4">
        <dgm:presLayoutVars>
          <dgm:bulletEnabled val="1"/>
        </dgm:presLayoutVars>
      </dgm:prSet>
      <dgm:spPr/>
    </dgm:pt>
    <dgm:pt modelId="{C3712DA4-8D7C-4BAF-A8DA-3CACAAD04845}" type="pres">
      <dgm:prSet presAssocID="{C9B2EE0D-1AFF-4223-AFE7-90F224D6A68D}" presName="sibTrans" presStyleCnt="0"/>
      <dgm:spPr/>
    </dgm:pt>
    <dgm:pt modelId="{F084B714-F084-495E-815D-96492DA9B7DE}" type="pres">
      <dgm:prSet presAssocID="{73F0D207-1928-42D8-90F8-64D1211AEEF3}" presName="compositeNode" presStyleCnt="0">
        <dgm:presLayoutVars>
          <dgm:bulletEnabled val="1"/>
        </dgm:presLayoutVars>
      </dgm:prSet>
      <dgm:spPr/>
    </dgm:pt>
    <dgm:pt modelId="{95ACC10B-459C-4E79-B811-AC1388819BB4}" type="pres">
      <dgm:prSet presAssocID="{73F0D207-1928-42D8-90F8-64D1211AEEF3}" presName="bgRect" presStyleLbl="alignNode1" presStyleIdx="3" presStyleCnt="4" custScaleY="136018"/>
      <dgm:spPr/>
    </dgm:pt>
    <dgm:pt modelId="{2F293D37-9860-40E6-A15F-36DE16EC5B66}" type="pres">
      <dgm:prSet presAssocID="{ADCFFDAC-5DBE-445D-9D41-2AB63E7A9127}" presName="sibTransNodeRect" presStyleLbl="alignNode1" presStyleIdx="3" presStyleCnt="4" custLinFactNeighborY="-44084">
        <dgm:presLayoutVars>
          <dgm:chMax val="0"/>
          <dgm:bulletEnabled val="1"/>
        </dgm:presLayoutVars>
      </dgm:prSet>
      <dgm:spPr/>
    </dgm:pt>
    <dgm:pt modelId="{AA7CABC9-8ABF-4073-A201-385DED4BBEC8}" type="pres">
      <dgm:prSet presAssocID="{73F0D207-1928-42D8-90F8-64D1211AEEF3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ACFFA709-E924-4D09-8D03-38CAE642A3CE}" type="presOf" srcId="{73F0D207-1928-42D8-90F8-64D1211AEEF3}" destId="{AA7CABC9-8ABF-4073-A201-385DED4BBEC8}" srcOrd="1" destOrd="0" presId="urn:microsoft.com/office/officeart/2016/7/layout/LinearBlockProcessNumbered"/>
    <dgm:cxn modelId="{43CA2F1A-5218-4DA0-A5CF-177E9DB83743}" type="presOf" srcId="{ADCFFDAC-5DBE-445D-9D41-2AB63E7A9127}" destId="{2F293D37-9860-40E6-A15F-36DE16EC5B66}" srcOrd="0" destOrd="0" presId="urn:microsoft.com/office/officeart/2016/7/layout/LinearBlockProcessNumbered"/>
    <dgm:cxn modelId="{7C39452F-5B1B-4FD1-B4B6-6462E79D02DA}" type="presOf" srcId="{B8909939-2940-46F7-8DE1-56578A7B47D9}" destId="{7414764B-D079-49DD-B0E8-FFE5B052A117}" srcOrd="1" destOrd="0" presId="urn:microsoft.com/office/officeart/2016/7/layout/LinearBlockProcessNumbered"/>
    <dgm:cxn modelId="{0FBD6939-CFBD-41DC-A6B7-A642A37EDFBF}" type="presOf" srcId="{C9B2EE0D-1AFF-4223-AFE7-90F224D6A68D}" destId="{CC698AF2-9D81-4DFC-94F5-5F417E98D7DD}" srcOrd="0" destOrd="0" presId="urn:microsoft.com/office/officeart/2016/7/layout/LinearBlockProcessNumbered"/>
    <dgm:cxn modelId="{ADFB0B3D-3994-4A46-8A3E-74A67378806F}" srcId="{71CC5665-0A17-46FB-8CA6-37C79ED09770}" destId="{9219A899-BB1F-4F3F-90FC-0BB415BEACD4}" srcOrd="2" destOrd="0" parTransId="{768036B4-7364-495F-B032-2EC22A1DACC2}" sibTransId="{C9B2EE0D-1AFF-4223-AFE7-90F224D6A68D}"/>
    <dgm:cxn modelId="{2C37BA49-3DDA-4FA7-985F-37777012F250}" type="presOf" srcId="{9219A899-BB1F-4F3F-90FC-0BB415BEACD4}" destId="{6F94EB06-58C4-4D04-9434-0D88B2DE04CD}" srcOrd="1" destOrd="0" presId="urn:microsoft.com/office/officeart/2016/7/layout/LinearBlockProcessNumbered"/>
    <dgm:cxn modelId="{03B8CC6C-B0D9-4D18-8AA2-4B73F3B8B0E2}" type="presOf" srcId="{6C3A4A1C-FDAD-4A49-B271-1A2185801653}" destId="{DDF13DB7-979D-4135-8D0A-29164C42FB2F}" srcOrd="0" destOrd="0" presId="urn:microsoft.com/office/officeart/2016/7/layout/LinearBlockProcessNumbered"/>
    <dgm:cxn modelId="{6C243659-3896-40A1-99B3-41E74571E6CB}" type="presOf" srcId="{71CC5665-0A17-46FB-8CA6-37C79ED09770}" destId="{C3FC2E49-AB09-4F0A-8176-C6A95A6719CB}" srcOrd="0" destOrd="0" presId="urn:microsoft.com/office/officeart/2016/7/layout/LinearBlockProcessNumbered"/>
    <dgm:cxn modelId="{07541E81-6918-4BB8-88A6-5B21BFF2BDAA}" srcId="{71CC5665-0A17-46FB-8CA6-37C79ED09770}" destId="{B8909939-2940-46F7-8DE1-56578A7B47D9}" srcOrd="1" destOrd="0" parTransId="{1F443BCD-F5E1-4A62-A253-4A3F1985C7B9}" sibTransId="{6C3A4A1C-FDAD-4A49-B271-1A2185801653}"/>
    <dgm:cxn modelId="{90D44185-8668-4424-83C3-61F41F67CE8D}" srcId="{71CC5665-0A17-46FB-8CA6-37C79ED09770}" destId="{73F0D207-1928-42D8-90F8-64D1211AEEF3}" srcOrd="3" destOrd="0" parTransId="{BF040C27-FC0C-42F6-B31C-731475A7A41C}" sibTransId="{ADCFFDAC-5DBE-445D-9D41-2AB63E7A9127}"/>
    <dgm:cxn modelId="{98E27D8A-DFCF-427C-95F6-D9D678C7D036}" type="presOf" srcId="{2871568A-D5F1-4014-A174-1B97D8F02C93}" destId="{11CCB04C-8250-458A-8B26-D7B74C4702DB}" srcOrd="0" destOrd="0" presId="urn:microsoft.com/office/officeart/2016/7/layout/LinearBlockProcessNumbered"/>
    <dgm:cxn modelId="{62E950A5-A3AD-4A64-ADCC-A20003F4D3E1}" type="presOf" srcId="{9219A899-BB1F-4F3F-90FC-0BB415BEACD4}" destId="{4078A2E8-0BEB-4EB1-993B-F9E09536DEE5}" srcOrd="0" destOrd="0" presId="urn:microsoft.com/office/officeart/2016/7/layout/LinearBlockProcessNumbered"/>
    <dgm:cxn modelId="{AE5296C5-8F8C-4189-9748-D8EF19860569}" type="presOf" srcId="{71BAD1A4-83D7-4E5F-B116-FF5FDD9A81DE}" destId="{A485762B-869D-4522-A282-B0DAFDFA4634}" srcOrd="0" destOrd="0" presId="urn:microsoft.com/office/officeart/2016/7/layout/LinearBlockProcessNumbered"/>
    <dgm:cxn modelId="{E1E114D0-ED16-4BC4-87BB-7E339B9689F6}" srcId="{71CC5665-0A17-46FB-8CA6-37C79ED09770}" destId="{71BAD1A4-83D7-4E5F-B116-FF5FDD9A81DE}" srcOrd="0" destOrd="0" parTransId="{4F5662F9-659E-48BC-9AEC-D548E2810193}" sibTransId="{2871568A-D5F1-4014-A174-1B97D8F02C93}"/>
    <dgm:cxn modelId="{2E1F43E7-A844-4C0F-AACB-8A0F7DC0E686}" type="presOf" srcId="{71BAD1A4-83D7-4E5F-B116-FF5FDD9A81DE}" destId="{02ACEEA3-2144-4FE0-A542-B12C97116582}" srcOrd="1" destOrd="0" presId="urn:microsoft.com/office/officeart/2016/7/layout/LinearBlockProcessNumbered"/>
    <dgm:cxn modelId="{9D3C58F8-5A97-4244-8F8C-5E3921149113}" type="presOf" srcId="{73F0D207-1928-42D8-90F8-64D1211AEEF3}" destId="{95ACC10B-459C-4E79-B811-AC1388819BB4}" srcOrd="0" destOrd="0" presId="urn:microsoft.com/office/officeart/2016/7/layout/LinearBlockProcessNumbered"/>
    <dgm:cxn modelId="{19A7C0FF-C6AB-4755-AE75-7C854E8F75E2}" type="presOf" srcId="{B8909939-2940-46F7-8DE1-56578A7B47D9}" destId="{5B853ABD-5B62-4C92-99B6-0615742141FF}" srcOrd="0" destOrd="0" presId="urn:microsoft.com/office/officeart/2016/7/layout/LinearBlockProcessNumbered"/>
    <dgm:cxn modelId="{CDDB66DF-4CE8-4942-BB10-CCD01593911A}" type="presParOf" srcId="{C3FC2E49-AB09-4F0A-8176-C6A95A6719CB}" destId="{2715605C-65F5-4B7C-A1AA-4B9C171B22B7}" srcOrd="0" destOrd="0" presId="urn:microsoft.com/office/officeart/2016/7/layout/LinearBlockProcessNumbered"/>
    <dgm:cxn modelId="{9618AB5A-D6FF-440E-9976-9EEE340D0DB4}" type="presParOf" srcId="{2715605C-65F5-4B7C-A1AA-4B9C171B22B7}" destId="{A485762B-869D-4522-A282-B0DAFDFA4634}" srcOrd="0" destOrd="0" presId="urn:microsoft.com/office/officeart/2016/7/layout/LinearBlockProcessNumbered"/>
    <dgm:cxn modelId="{D16D6A0E-CE43-4693-8887-17EB4CECF4D5}" type="presParOf" srcId="{2715605C-65F5-4B7C-A1AA-4B9C171B22B7}" destId="{11CCB04C-8250-458A-8B26-D7B74C4702DB}" srcOrd="1" destOrd="0" presId="urn:microsoft.com/office/officeart/2016/7/layout/LinearBlockProcessNumbered"/>
    <dgm:cxn modelId="{185EF2AE-EFD1-4A79-8A8A-A74C704906EE}" type="presParOf" srcId="{2715605C-65F5-4B7C-A1AA-4B9C171B22B7}" destId="{02ACEEA3-2144-4FE0-A542-B12C97116582}" srcOrd="2" destOrd="0" presId="urn:microsoft.com/office/officeart/2016/7/layout/LinearBlockProcessNumbered"/>
    <dgm:cxn modelId="{4771FE96-38C6-46A4-999C-0A248CF0D805}" type="presParOf" srcId="{C3FC2E49-AB09-4F0A-8176-C6A95A6719CB}" destId="{B46019B0-BA12-4F01-8C37-DE5C0453D0D3}" srcOrd="1" destOrd="0" presId="urn:microsoft.com/office/officeart/2016/7/layout/LinearBlockProcessNumbered"/>
    <dgm:cxn modelId="{C96619CE-6814-4DC7-9B35-21248177D544}" type="presParOf" srcId="{C3FC2E49-AB09-4F0A-8176-C6A95A6719CB}" destId="{115A4F93-9A77-4253-A46D-8B696ADC0F43}" srcOrd="2" destOrd="0" presId="urn:microsoft.com/office/officeart/2016/7/layout/LinearBlockProcessNumbered"/>
    <dgm:cxn modelId="{0C5C10CF-C7EE-4FE9-9FE5-912E9E76F574}" type="presParOf" srcId="{115A4F93-9A77-4253-A46D-8B696ADC0F43}" destId="{5B853ABD-5B62-4C92-99B6-0615742141FF}" srcOrd="0" destOrd="0" presId="urn:microsoft.com/office/officeart/2016/7/layout/LinearBlockProcessNumbered"/>
    <dgm:cxn modelId="{BBC22B43-8E2C-4677-94ED-750B3EF244CA}" type="presParOf" srcId="{115A4F93-9A77-4253-A46D-8B696ADC0F43}" destId="{DDF13DB7-979D-4135-8D0A-29164C42FB2F}" srcOrd="1" destOrd="0" presId="urn:microsoft.com/office/officeart/2016/7/layout/LinearBlockProcessNumbered"/>
    <dgm:cxn modelId="{016C9DDE-923B-4335-87B1-B0B08EC4F72B}" type="presParOf" srcId="{115A4F93-9A77-4253-A46D-8B696ADC0F43}" destId="{7414764B-D079-49DD-B0E8-FFE5B052A117}" srcOrd="2" destOrd="0" presId="urn:microsoft.com/office/officeart/2016/7/layout/LinearBlockProcessNumbered"/>
    <dgm:cxn modelId="{3FCE65CF-F3B5-4BF2-ADBC-63EC83EA0CC8}" type="presParOf" srcId="{C3FC2E49-AB09-4F0A-8176-C6A95A6719CB}" destId="{8B0F02E1-A818-462D-8467-2E1971CE094B}" srcOrd="3" destOrd="0" presId="urn:microsoft.com/office/officeart/2016/7/layout/LinearBlockProcessNumbered"/>
    <dgm:cxn modelId="{5EF594F3-0718-4696-BECD-0C0FF0C2562C}" type="presParOf" srcId="{C3FC2E49-AB09-4F0A-8176-C6A95A6719CB}" destId="{299C10A0-6969-42A1-A6D7-21A16FB3208E}" srcOrd="4" destOrd="0" presId="urn:microsoft.com/office/officeart/2016/7/layout/LinearBlockProcessNumbered"/>
    <dgm:cxn modelId="{A47F4FE2-470B-47F5-8E0C-B0C408C7F570}" type="presParOf" srcId="{299C10A0-6969-42A1-A6D7-21A16FB3208E}" destId="{4078A2E8-0BEB-4EB1-993B-F9E09536DEE5}" srcOrd="0" destOrd="0" presId="urn:microsoft.com/office/officeart/2016/7/layout/LinearBlockProcessNumbered"/>
    <dgm:cxn modelId="{DD29C704-BC59-46AA-A918-0682825930DB}" type="presParOf" srcId="{299C10A0-6969-42A1-A6D7-21A16FB3208E}" destId="{CC698AF2-9D81-4DFC-94F5-5F417E98D7DD}" srcOrd="1" destOrd="0" presId="urn:microsoft.com/office/officeart/2016/7/layout/LinearBlockProcessNumbered"/>
    <dgm:cxn modelId="{BDED55C9-4337-4494-9394-ACDB6CF47B14}" type="presParOf" srcId="{299C10A0-6969-42A1-A6D7-21A16FB3208E}" destId="{6F94EB06-58C4-4D04-9434-0D88B2DE04CD}" srcOrd="2" destOrd="0" presId="urn:microsoft.com/office/officeart/2016/7/layout/LinearBlockProcessNumbered"/>
    <dgm:cxn modelId="{81E060D2-44AB-4208-80E9-4906A15FB249}" type="presParOf" srcId="{C3FC2E49-AB09-4F0A-8176-C6A95A6719CB}" destId="{C3712DA4-8D7C-4BAF-A8DA-3CACAAD04845}" srcOrd="5" destOrd="0" presId="urn:microsoft.com/office/officeart/2016/7/layout/LinearBlockProcessNumbered"/>
    <dgm:cxn modelId="{6CBCF859-510D-44B4-A561-3EEDD23B0626}" type="presParOf" srcId="{C3FC2E49-AB09-4F0A-8176-C6A95A6719CB}" destId="{F084B714-F084-495E-815D-96492DA9B7DE}" srcOrd="6" destOrd="0" presId="urn:microsoft.com/office/officeart/2016/7/layout/LinearBlockProcessNumbered"/>
    <dgm:cxn modelId="{FE599CC7-A93A-42E1-8BFE-316F03024E1F}" type="presParOf" srcId="{F084B714-F084-495E-815D-96492DA9B7DE}" destId="{95ACC10B-459C-4E79-B811-AC1388819BB4}" srcOrd="0" destOrd="0" presId="urn:microsoft.com/office/officeart/2016/7/layout/LinearBlockProcessNumbered"/>
    <dgm:cxn modelId="{F8734526-0AA0-4627-8882-86E3E5BC418E}" type="presParOf" srcId="{F084B714-F084-495E-815D-96492DA9B7DE}" destId="{2F293D37-9860-40E6-A15F-36DE16EC5B66}" srcOrd="1" destOrd="0" presId="urn:microsoft.com/office/officeart/2016/7/layout/LinearBlockProcessNumbered"/>
    <dgm:cxn modelId="{ED013654-FD3B-4DFF-8C83-15BDA4347261}" type="presParOf" srcId="{F084B714-F084-495E-815D-96492DA9B7DE}" destId="{AA7CABC9-8ABF-4073-A201-385DED4BBEC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CD4E90A-8C9B-4848-92FD-C9A332B8FF1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26313C02-795F-423D-9924-9A5853091A1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="1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ASSET SALE EFFECTS FOR THE SELLER</a:t>
          </a:r>
        </a:p>
      </dgm:t>
    </dgm:pt>
    <dgm:pt modelId="{F8889FAD-E0D9-4956-9B62-19BE28E3E5ED}" type="parTrans" cxnId="{B629969C-27BE-414A-BCBD-454AD9F292E9}">
      <dgm:prSet/>
      <dgm:spPr/>
      <dgm:t>
        <a:bodyPr/>
        <a:lstStyle/>
        <a:p>
          <a:endParaRPr lang="en-US"/>
        </a:p>
      </dgm:t>
    </dgm:pt>
    <dgm:pt modelId="{1A58FB05-760D-4C06-B18C-B1196B69F160}" type="sibTrans" cxnId="{B629969C-27BE-414A-BCBD-454AD9F292E9}">
      <dgm:prSet/>
      <dgm:spPr/>
      <dgm:t>
        <a:bodyPr/>
        <a:lstStyle/>
        <a:p>
          <a:endParaRPr lang="en-US"/>
        </a:p>
      </dgm:t>
    </dgm:pt>
    <dgm:pt modelId="{1DAAEE32-2B13-4F43-89A4-CC9638ADD426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1800" b="1" dirty="0">
              <a:latin typeface="Arial Rounded MT Bold" panose="020F0704030504030204" pitchFamily="34" charset="0"/>
              <a:cs typeface="Arial" panose="020B0604020202020204" pitchFamily="34" charset="0"/>
            </a:rPr>
            <a:t>SELLER CAN TREAT 75% - 85% OF THE SALE PRICE AS GOODWILL WHICH IS TREATED AS A CAPITAL GAIN, THE SAME TREATMENT THAT STOCK SALES PROVIDE.</a:t>
          </a:r>
        </a:p>
      </dgm:t>
    </dgm:pt>
    <dgm:pt modelId="{7B571106-2E08-4FC2-9FE2-941163018DA9}" type="parTrans" cxnId="{82C1C78F-996A-4219-B9AE-15ABE1A92F56}">
      <dgm:prSet/>
      <dgm:spPr/>
      <dgm:t>
        <a:bodyPr/>
        <a:lstStyle/>
        <a:p>
          <a:endParaRPr lang="en-US"/>
        </a:p>
      </dgm:t>
    </dgm:pt>
    <dgm:pt modelId="{2F436106-193D-448C-8421-36440E68EA63}" type="sibTrans" cxnId="{82C1C78F-996A-4219-B9AE-15ABE1A92F56}">
      <dgm:prSet/>
      <dgm:spPr/>
      <dgm:t>
        <a:bodyPr/>
        <a:lstStyle/>
        <a:p>
          <a:endParaRPr lang="en-US"/>
        </a:p>
      </dgm:t>
    </dgm:pt>
    <dgm:pt modelId="{17EE01A6-0BF9-4B7F-A323-762ADABB843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="1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ASSET SALE EFFECTS FOR THE PURCHASER</a:t>
          </a:r>
          <a:endParaRPr lang="en-US" sz="2000" dirty="0">
            <a:solidFill>
              <a:srgbClr val="FF0000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E68DD13D-3EBE-4423-A7AA-288E74DF04EA}" type="parTrans" cxnId="{08812D8B-04EE-4661-B17E-CCF9840B2824}">
      <dgm:prSet/>
      <dgm:spPr/>
      <dgm:t>
        <a:bodyPr/>
        <a:lstStyle/>
        <a:p>
          <a:endParaRPr lang="en-US"/>
        </a:p>
      </dgm:t>
    </dgm:pt>
    <dgm:pt modelId="{6ECB5E28-15C2-46FD-945E-E030DDABA882}" type="sibTrans" cxnId="{08812D8B-04EE-4661-B17E-CCF9840B2824}">
      <dgm:prSet/>
      <dgm:spPr/>
      <dgm:t>
        <a:bodyPr/>
        <a:lstStyle/>
        <a:p>
          <a:endParaRPr lang="en-US"/>
        </a:p>
      </dgm:t>
    </dgm:pt>
    <dgm:pt modelId="{1024A51D-DB7B-48A9-8890-5608688B0CA2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1800" b="1" dirty="0">
              <a:latin typeface="Arial Rounded MT Bold" panose="020F0704030504030204" pitchFamily="34" charset="0"/>
              <a:cs typeface="Arial" panose="020B0604020202020204" pitchFamily="34" charset="0"/>
            </a:rPr>
            <a:t>ASSET SALE ALLOWS THE PURCHASER TO WRITE OFF THE ENTIRE PRICE OF THE PRACTICE WITH ABOUT 35% OF THE SALE PRICE PAID BY TAX SAVINGS.</a:t>
          </a:r>
        </a:p>
        <a:p>
          <a:pPr>
            <a:lnSpc>
              <a:spcPct val="100000"/>
            </a:lnSpc>
          </a:pPr>
          <a:endParaRPr lang="en-US" sz="1100" b="1" dirty="0"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0AF5F1EF-C6E6-4B59-AE36-C3F266725A9D}" type="parTrans" cxnId="{9DDF4173-06AD-4409-8BA4-6E535D640493}">
      <dgm:prSet/>
      <dgm:spPr/>
      <dgm:t>
        <a:bodyPr/>
        <a:lstStyle/>
        <a:p>
          <a:endParaRPr lang="en-US"/>
        </a:p>
      </dgm:t>
    </dgm:pt>
    <dgm:pt modelId="{6B5A3B73-69FA-4A92-AE16-D0F9C3A6A783}" type="sibTrans" cxnId="{9DDF4173-06AD-4409-8BA4-6E535D640493}">
      <dgm:prSet/>
      <dgm:spPr/>
      <dgm:t>
        <a:bodyPr/>
        <a:lstStyle/>
        <a:p>
          <a:endParaRPr lang="en-US"/>
        </a:p>
      </dgm:t>
    </dgm:pt>
    <dgm:pt modelId="{34303036-2960-411A-8887-6D79E3D583EB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1800" b="1" dirty="0">
              <a:latin typeface="Arial Rounded MT Bold" panose="020F0704030504030204" pitchFamily="34" charset="0"/>
              <a:cs typeface="Arial" panose="020B0604020202020204" pitchFamily="34" charset="0"/>
            </a:rPr>
            <a:t>PURCHASER ASSUMES NO LIABILITIES.</a:t>
          </a:r>
        </a:p>
      </dgm:t>
    </dgm:pt>
    <dgm:pt modelId="{A9382C21-9837-4992-B19E-CC492FBF9E9C}" type="parTrans" cxnId="{48F87D77-C352-43C7-9769-112947F879CD}">
      <dgm:prSet/>
      <dgm:spPr/>
      <dgm:t>
        <a:bodyPr/>
        <a:lstStyle/>
        <a:p>
          <a:endParaRPr lang="en-US"/>
        </a:p>
      </dgm:t>
    </dgm:pt>
    <dgm:pt modelId="{24D36361-A803-4D83-B9BD-F18A52F29D00}" type="sibTrans" cxnId="{48F87D77-C352-43C7-9769-112947F879CD}">
      <dgm:prSet/>
      <dgm:spPr/>
      <dgm:t>
        <a:bodyPr/>
        <a:lstStyle/>
        <a:p>
          <a:endParaRPr lang="en-US"/>
        </a:p>
      </dgm:t>
    </dgm:pt>
    <dgm:pt modelId="{DA9DBB39-32E7-46E8-B272-CED8BBDDB9D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="1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GUESS HOW 99% OR MORE OF PRACTICE SALES ARE STRUCTURED.</a:t>
          </a:r>
          <a:endParaRPr lang="en-US" sz="2000" dirty="0">
            <a:solidFill>
              <a:srgbClr val="FF0000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0EE28622-EBC0-4768-A60E-58806E2CAD49}" type="parTrans" cxnId="{A97E719E-B8F8-46A0-83FE-F01A358890B9}">
      <dgm:prSet/>
      <dgm:spPr/>
      <dgm:t>
        <a:bodyPr/>
        <a:lstStyle/>
        <a:p>
          <a:endParaRPr lang="en-US"/>
        </a:p>
      </dgm:t>
    </dgm:pt>
    <dgm:pt modelId="{2F3BE496-CC9C-4EED-90A7-026DCFCD38B9}" type="sibTrans" cxnId="{A97E719E-B8F8-46A0-83FE-F01A358890B9}">
      <dgm:prSet/>
      <dgm:spPr/>
      <dgm:t>
        <a:bodyPr/>
        <a:lstStyle/>
        <a:p>
          <a:endParaRPr lang="en-US"/>
        </a:p>
      </dgm:t>
    </dgm:pt>
    <dgm:pt modelId="{4BA07B75-6029-4B6F-8EC1-377F985DC1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Arial Rounded MT Bold" panose="020F0704030504030204" pitchFamily="34" charset="0"/>
              <a:cs typeface="Arial" panose="020B0604020202020204" pitchFamily="34" charset="0"/>
            </a:rPr>
            <a:t>SELLER GETS PRACTICALLY THE SAME BENEFITS AS A STOCK SALE AND PURCHASER CAN SAVE HUNDREDS OF THOUSANDS OF DOLLARS AND AVOIDS KNOWN AND UNKNOWN LIABILITIES.</a:t>
          </a:r>
        </a:p>
      </dgm:t>
    </dgm:pt>
    <dgm:pt modelId="{0199B39D-2F28-4933-B81D-2CBFF667A4BC}" type="parTrans" cxnId="{355AF8C2-D5DE-4400-BEC7-20FF374CA1CA}">
      <dgm:prSet/>
      <dgm:spPr/>
      <dgm:t>
        <a:bodyPr/>
        <a:lstStyle/>
        <a:p>
          <a:endParaRPr lang="en-US"/>
        </a:p>
      </dgm:t>
    </dgm:pt>
    <dgm:pt modelId="{BC4DF94C-DE51-412C-9B21-DD73CCBBF47D}" type="sibTrans" cxnId="{355AF8C2-D5DE-4400-BEC7-20FF374CA1CA}">
      <dgm:prSet/>
      <dgm:spPr/>
      <dgm:t>
        <a:bodyPr/>
        <a:lstStyle/>
        <a:p>
          <a:endParaRPr lang="en-US"/>
        </a:p>
      </dgm:t>
    </dgm:pt>
    <dgm:pt modelId="{5F81DD75-E183-422F-908F-38D56E51AA82}" type="pres">
      <dgm:prSet presAssocID="{ECD4E90A-8C9B-4848-92FD-C9A332B8FF1A}" presName="root" presStyleCnt="0">
        <dgm:presLayoutVars>
          <dgm:dir/>
          <dgm:resizeHandles val="exact"/>
        </dgm:presLayoutVars>
      </dgm:prSet>
      <dgm:spPr/>
    </dgm:pt>
    <dgm:pt modelId="{3D61F9C3-1E7C-4B3E-9445-F1B0D82592EC}" type="pres">
      <dgm:prSet presAssocID="{26313C02-795F-423D-9924-9A5853091A1F}" presName="compNode" presStyleCnt="0"/>
      <dgm:spPr/>
    </dgm:pt>
    <dgm:pt modelId="{2EF54D0F-3548-4867-983D-E9816727223D}" type="pres">
      <dgm:prSet presAssocID="{26313C02-795F-423D-9924-9A5853091A1F}" presName="iconRect" presStyleLbl="node1" presStyleIdx="0" presStyleCnt="3" custLinFactNeighborX="-7343" custLinFactNeighborY="-906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5A586716-06C2-4A43-AEF0-510A4795FE7D}" type="pres">
      <dgm:prSet presAssocID="{26313C02-795F-423D-9924-9A5853091A1F}" presName="iconSpace" presStyleCnt="0"/>
      <dgm:spPr/>
    </dgm:pt>
    <dgm:pt modelId="{0FFCB9A8-43A7-4395-938B-1769E03A0760}" type="pres">
      <dgm:prSet presAssocID="{26313C02-795F-423D-9924-9A5853091A1F}" presName="parTx" presStyleLbl="revTx" presStyleIdx="0" presStyleCnt="6" custLinFactNeighborX="3901" custLinFactNeighborY="-95354">
        <dgm:presLayoutVars>
          <dgm:chMax val="0"/>
          <dgm:chPref val="0"/>
        </dgm:presLayoutVars>
      </dgm:prSet>
      <dgm:spPr/>
    </dgm:pt>
    <dgm:pt modelId="{8C7E0C21-45B0-4882-A857-2A08A3CEE3B0}" type="pres">
      <dgm:prSet presAssocID="{26313C02-795F-423D-9924-9A5853091A1F}" presName="txSpace" presStyleCnt="0"/>
      <dgm:spPr/>
    </dgm:pt>
    <dgm:pt modelId="{299AF2EE-1DF6-4659-B236-B1D08C2BBF82}" type="pres">
      <dgm:prSet presAssocID="{26313C02-795F-423D-9924-9A5853091A1F}" presName="desTx" presStyleLbl="revTx" presStyleIdx="1" presStyleCnt="6" custScaleY="234210" custLinFactY="100390" custLinFactNeighborX="4622" custLinFactNeighborY="200000">
        <dgm:presLayoutVars/>
      </dgm:prSet>
      <dgm:spPr/>
    </dgm:pt>
    <dgm:pt modelId="{9A44B5F6-2E50-46CA-93F2-AEC88599E1DA}" type="pres">
      <dgm:prSet presAssocID="{1A58FB05-760D-4C06-B18C-B1196B69F160}" presName="sibTrans" presStyleCnt="0"/>
      <dgm:spPr/>
    </dgm:pt>
    <dgm:pt modelId="{2432F830-893A-4C46-9622-EEB1A58F1641}" type="pres">
      <dgm:prSet presAssocID="{17EE01A6-0BF9-4B7F-A323-762ADABB8432}" presName="compNode" presStyleCnt="0"/>
      <dgm:spPr/>
    </dgm:pt>
    <dgm:pt modelId="{6ACFBF16-467C-4EAC-AD2F-FCB5453FAB93}" type="pres">
      <dgm:prSet presAssocID="{17EE01A6-0BF9-4B7F-A323-762ADABB8432}" presName="iconRect" presStyleLbl="node1" presStyleIdx="1" presStyleCnt="3" custLinFactNeighborX="1198" custLinFactNeighborY="-9314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8CC0FF4-6287-401B-AC19-46F354B9C941}" type="pres">
      <dgm:prSet presAssocID="{17EE01A6-0BF9-4B7F-A323-762ADABB8432}" presName="iconSpace" presStyleCnt="0"/>
      <dgm:spPr/>
    </dgm:pt>
    <dgm:pt modelId="{9BFC3179-FC60-4AFC-9CE5-CB3DD59812C8}" type="pres">
      <dgm:prSet presAssocID="{17EE01A6-0BF9-4B7F-A323-762ADABB8432}" presName="parTx" presStyleLbl="revTx" presStyleIdx="2" presStyleCnt="6" custLinFactNeighborX="419" custLinFactNeighborY="-91431">
        <dgm:presLayoutVars>
          <dgm:chMax val="0"/>
          <dgm:chPref val="0"/>
        </dgm:presLayoutVars>
      </dgm:prSet>
      <dgm:spPr/>
    </dgm:pt>
    <dgm:pt modelId="{E2FF790C-E591-409A-8399-764B81625BCB}" type="pres">
      <dgm:prSet presAssocID="{17EE01A6-0BF9-4B7F-A323-762ADABB8432}" presName="txSpace" presStyleCnt="0"/>
      <dgm:spPr/>
    </dgm:pt>
    <dgm:pt modelId="{F32D2883-D326-48D4-9E1E-4FEF89B12C2A}" type="pres">
      <dgm:prSet presAssocID="{17EE01A6-0BF9-4B7F-A323-762ADABB8432}" presName="desTx" presStyleLbl="revTx" presStyleIdx="3" presStyleCnt="6" custScaleY="331327" custLinFactY="300000" custLinFactNeighborX="420" custLinFactNeighborY="330651">
        <dgm:presLayoutVars/>
      </dgm:prSet>
      <dgm:spPr/>
    </dgm:pt>
    <dgm:pt modelId="{D9017887-F72D-49D6-BA8E-DE3BA90036C3}" type="pres">
      <dgm:prSet presAssocID="{6ECB5E28-15C2-46FD-945E-E030DDABA882}" presName="sibTrans" presStyleCnt="0"/>
      <dgm:spPr/>
    </dgm:pt>
    <dgm:pt modelId="{F9061021-81A3-4DCC-8164-687B63A16E1B}" type="pres">
      <dgm:prSet presAssocID="{DA9DBB39-32E7-46E8-B272-CED8BBDDB9D0}" presName="compNode" presStyleCnt="0"/>
      <dgm:spPr/>
    </dgm:pt>
    <dgm:pt modelId="{4957BF12-7522-4A98-9794-B5D97F443910}" type="pres">
      <dgm:prSet presAssocID="{DA9DBB39-32E7-46E8-B272-CED8BBDDB9D0}" presName="iconRect" presStyleLbl="node1" presStyleIdx="2" presStyleCnt="3" custLinFactNeighborX="9674" custLinFactNeighborY="-9477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543F1C1B-6015-47B7-88AF-C81A56FD2ADD}" type="pres">
      <dgm:prSet presAssocID="{DA9DBB39-32E7-46E8-B272-CED8BBDDB9D0}" presName="iconSpace" presStyleCnt="0"/>
      <dgm:spPr/>
    </dgm:pt>
    <dgm:pt modelId="{CECA6989-39F9-412A-A587-26FB72E2E7A7}" type="pres">
      <dgm:prSet presAssocID="{DA9DBB39-32E7-46E8-B272-CED8BBDDB9D0}" presName="parTx" presStyleLbl="revTx" presStyleIdx="4" presStyleCnt="6" custScaleY="109674" custLinFactNeighborX="-2549" custLinFactNeighborY="-73898">
        <dgm:presLayoutVars>
          <dgm:chMax val="0"/>
          <dgm:chPref val="0"/>
        </dgm:presLayoutVars>
      </dgm:prSet>
      <dgm:spPr/>
    </dgm:pt>
    <dgm:pt modelId="{7594FB09-0053-4080-9A87-23E57E3DE355}" type="pres">
      <dgm:prSet presAssocID="{DA9DBB39-32E7-46E8-B272-CED8BBDDB9D0}" presName="txSpace" presStyleCnt="0"/>
      <dgm:spPr/>
    </dgm:pt>
    <dgm:pt modelId="{433BF23B-EABC-4DB5-8C31-C288452EDEEF}" type="pres">
      <dgm:prSet presAssocID="{DA9DBB39-32E7-46E8-B272-CED8BBDDB9D0}" presName="desTx" presStyleLbl="revTx" presStyleIdx="5" presStyleCnt="6" custScaleY="237062" custLinFactY="-363756" custLinFactNeighborX="-1034" custLinFactNeighborY="-400000">
        <dgm:presLayoutVars/>
      </dgm:prSet>
      <dgm:spPr/>
    </dgm:pt>
  </dgm:ptLst>
  <dgm:cxnLst>
    <dgm:cxn modelId="{7FC8BA3E-5D36-4406-8059-2DFB6C7649BB}" type="presOf" srcId="{1024A51D-DB7B-48A9-8890-5608688B0CA2}" destId="{F32D2883-D326-48D4-9E1E-4FEF89B12C2A}" srcOrd="0" destOrd="0" presId="urn:microsoft.com/office/officeart/2018/5/layout/CenteredIconLabelDescriptionList"/>
    <dgm:cxn modelId="{EDA17A62-096F-4334-9219-D63E539C1CB7}" type="presOf" srcId="{DA9DBB39-32E7-46E8-B272-CED8BBDDB9D0}" destId="{CECA6989-39F9-412A-A587-26FB72E2E7A7}" srcOrd="0" destOrd="0" presId="urn:microsoft.com/office/officeart/2018/5/layout/CenteredIconLabelDescriptionList"/>
    <dgm:cxn modelId="{4B0B176D-14B3-4108-A3FB-29247F96ED41}" type="presOf" srcId="{26313C02-795F-423D-9924-9A5853091A1F}" destId="{0FFCB9A8-43A7-4395-938B-1769E03A0760}" srcOrd="0" destOrd="0" presId="urn:microsoft.com/office/officeart/2018/5/layout/CenteredIconLabelDescriptionList"/>
    <dgm:cxn modelId="{9DDF4173-06AD-4409-8BA4-6E535D640493}" srcId="{17EE01A6-0BF9-4B7F-A323-762ADABB8432}" destId="{1024A51D-DB7B-48A9-8890-5608688B0CA2}" srcOrd="0" destOrd="0" parTransId="{0AF5F1EF-C6E6-4B59-AE36-C3F266725A9D}" sibTransId="{6B5A3B73-69FA-4A92-AE16-D0F9C3A6A783}"/>
    <dgm:cxn modelId="{48F87D77-C352-43C7-9769-112947F879CD}" srcId="{17EE01A6-0BF9-4B7F-A323-762ADABB8432}" destId="{34303036-2960-411A-8887-6D79E3D583EB}" srcOrd="1" destOrd="0" parTransId="{A9382C21-9837-4992-B19E-CC492FBF9E9C}" sibTransId="{24D36361-A803-4D83-B9BD-F18A52F29D00}"/>
    <dgm:cxn modelId="{6A5D967B-D84F-44B5-85B0-FA76817810F9}" type="presOf" srcId="{17EE01A6-0BF9-4B7F-A323-762ADABB8432}" destId="{9BFC3179-FC60-4AFC-9CE5-CB3DD59812C8}" srcOrd="0" destOrd="0" presId="urn:microsoft.com/office/officeart/2018/5/layout/CenteredIconLabelDescriptionList"/>
    <dgm:cxn modelId="{08812D8B-04EE-4661-B17E-CCF9840B2824}" srcId="{ECD4E90A-8C9B-4848-92FD-C9A332B8FF1A}" destId="{17EE01A6-0BF9-4B7F-A323-762ADABB8432}" srcOrd="1" destOrd="0" parTransId="{E68DD13D-3EBE-4423-A7AA-288E74DF04EA}" sibTransId="{6ECB5E28-15C2-46FD-945E-E030DDABA882}"/>
    <dgm:cxn modelId="{43A38A8E-D122-4F6E-AF9B-6FCCF23B05A1}" type="presOf" srcId="{1DAAEE32-2B13-4F43-89A4-CC9638ADD426}" destId="{299AF2EE-1DF6-4659-B236-B1D08C2BBF82}" srcOrd="0" destOrd="0" presId="urn:microsoft.com/office/officeart/2018/5/layout/CenteredIconLabelDescriptionList"/>
    <dgm:cxn modelId="{82C1C78F-996A-4219-B9AE-15ABE1A92F56}" srcId="{26313C02-795F-423D-9924-9A5853091A1F}" destId="{1DAAEE32-2B13-4F43-89A4-CC9638ADD426}" srcOrd="0" destOrd="0" parTransId="{7B571106-2E08-4FC2-9FE2-941163018DA9}" sibTransId="{2F436106-193D-448C-8421-36440E68EA63}"/>
    <dgm:cxn modelId="{B629969C-27BE-414A-BCBD-454AD9F292E9}" srcId="{ECD4E90A-8C9B-4848-92FD-C9A332B8FF1A}" destId="{26313C02-795F-423D-9924-9A5853091A1F}" srcOrd="0" destOrd="0" parTransId="{F8889FAD-E0D9-4956-9B62-19BE28E3E5ED}" sibTransId="{1A58FB05-760D-4C06-B18C-B1196B69F160}"/>
    <dgm:cxn modelId="{A97E719E-B8F8-46A0-83FE-F01A358890B9}" srcId="{ECD4E90A-8C9B-4848-92FD-C9A332B8FF1A}" destId="{DA9DBB39-32E7-46E8-B272-CED8BBDDB9D0}" srcOrd="2" destOrd="0" parTransId="{0EE28622-EBC0-4768-A60E-58806E2CAD49}" sibTransId="{2F3BE496-CC9C-4EED-90A7-026DCFCD38B9}"/>
    <dgm:cxn modelId="{5CBE09A4-F0C8-468D-86D5-42E4E17514B7}" type="presOf" srcId="{34303036-2960-411A-8887-6D79E3D583EB}" destId="{F32D2883-D326-48D4-9E1E-4FEF89B12C2A}" srcOrd="0" destOrd="1" presId="urn:microsoft.com/office/officeart/2018/5/layout/CenteredIconLabelDescriptionList"/>
    <dgm:cxn modelId="{5FA14EBC-C7EA-4147-A728-60A7ECD44131}" type="presOf" srcId="{4BA07B75-6029-4B6F-8EC1-377F985DC1A6}" destId="{433BF23B-EABC-4DB5-8C31-C288452EDEEF}" srcOrd="0" destOrd="0" presId="urn:microsoft.com/office/officeart/2018/5/layout/CenteredIconLabelDescriptionList"/>
    <dgm:cxn modelId="{355AF8C2-D5DE-4400-BEC7-20FF374CA1CA}" srcId="{DA9DBB39-32E7-46E8-B272-CED8BBDDB9D0}" destId="{4BA07B75-6029-4B6F-8EC1-377F985DC1A6}" srcOrd="0" destOrd="0" parTransId="{0199B39D-2F28-4933-B81D-2CBFF667A4BC}" sibTransId="{BC4DF94C-DE51-412C-9B21-DD73CCBBF47D}"/>
    <dgm:cxn modelId="{065C33C4-8082-461B-B8E3-2379016A9EF5}" type="presOf" srcId="{ECD4E90A-8C9B-4848-92FD-C9A332B8FF1A}" destId="{5F81DD75-E183-422F-908F-38D56E51AA82}" srcOrd="0" destOrd="0" presId="urn:microsoft.com/office/officeart/2018/5/layout/CenteredIconLabelDescriptionList"/>
    <dgm:cxn modelId="{38E1068F-C608-445C-925C-5FF78C036C73}" type="presParOf" srcId="{5F81DD75-E183-422F-908F-38D56E51AA82}" destId="{3D61F9C3-1E7C-4B3E-9445-F1B0D82592EC}" srcOrd="0" destOrd="0" presId="urn:microsoft.com/office/officeart/2018/5/layout/CenteredIconLabelDescriptionList"/>
    <dgm:cxn modelId="{367AD4DE-E3A5-49EC-BEAD-A0B1E3EF1623}" type="presParOf" srcId="{3D61F9C3-1E7C-4B3E-9445-F1B0D82592EC}" destId="{2EF54D0F-3548-4867-983D-E9816727223D}" srcOrd="0" destOrd="0" presId="urn:microsoft.com/office/officeart/2018/5/layout/CenteredIconLabelDescriptionList"/>
    <dgm:cxn modelId="{F86F8111-FC92-4611-95BB-FCCCCD4FAC0A}" type="presParOf" srcId="{3D61F9C3-1E7C-4B3E-9445-F1B0D82592EC}" destId="{5A586716-06C2-4A43-AEF0-510A4795FE7D}" srcOrd="1" destOrd="0" presId="urn:microsoft.com/office/officeart/2018/5/layout/CenteredIconLabelDescriptionList"/>
    <dgm:cxn modelId="{E63E62C7-6176-4463-A781-19D6E52FC9FA}" type="presParOf" srcId="{3D61F9C3-1E7C-4B3E-9445-F1B0D82592EC}" destId="{0FFCB9A8-43A7-4395-938B-1769E03A0760}" srcOrd="2" destOrd="0" presId="urn:microsoft.com/office/officeart/2018/5/layout/CenteredIconLabelDescriptionList"/>
    <dgm:cxn modelId="{C8D5FCE5-E99F-4F17-BC39-4218CC585C8B}" type="presParOf" srcId="{3D61F9C3-1E7C-4B3E-9445-F1B0D82592EC}" destId="{8C7E0C21-45B0-4882-A857-2A08A3CEE3B0}" srcOrd="3" destOrd="0" presId="urn:microsoft.com/office/officeart/2018/5/layout/CenteredIconLabelDescriptionList"/>
    <dgm:cxn modelId="{1DAD5050-2B3B-407C-84F6-99DF01E6A2F0}" type="presParOf" srcId="{3D61F9C3-1E7C-4B3E-9445-F1B0D82592EC}" destId="{299AF2EE-1DF6-4659-B236-B1D08C2BBF82}" srcOrd="4" destOrd="0" presId="urn:microsoft.com/office/officeart/2018/5/layout/CenteredIconLabelDescriptionList"/>
    <dgm:cxn modelId="{F15204D3-E88F-436D-8616-947FCC06550E}" type="presParOf" srcId="{5F81DD75-E183-422F-908F-38D56E51AA82}" destId="{9A44B5F6-2E50-46CA-93F2-AEC88599E1DA}" srcOrd="1" destOrd="0" presId="urn:microsoft.com/office/officeart/2018/5/layout/CenteredIconLabelDescriptionList"/>
    <dgm:cxn modelId="{1A5C10B5-EDAF-4942-8818-435E3FF005B6}" type="presParOf" srcId="{5F81DD75-E183-422F-908F-38D56E51AA82}" destId="{2432F830-893A-4C46-9622-EEB1A58F1641}" srcOrd="2" destOrd="0" presId="urn:microsoft.com/office/officeart/2018/5/layout/CenteredIconLabelDescriptionList"/>
    <dgm:cxn modelId="{CBFF2D26-E19E-422D-BCD6-8EFA0218C4FE}" type="presParOf" srcId="{2432F830-893A-4C46-9622-EEB1A58F1641}" destId="{6ACFBF16-467C-4EAC-AD2F-FCB5453FAB93}" srcOrd="0" destOrd="0" presId="urn:microsoft.com/office/officeart/2018/5/layout/CenteredIconLabelDescriptionList"/>
    <dgm:cxn modelId="{42B83D1A-77FD-4952-B5A3-65AECB1F2244}" type="presParOf" srcId="{2432F830-893A-4C46-9622-EEB1A58F1641}" destId="{38CC0FF4-6287-401B-AC19-46F354B9C941}" srcOrd="1" destOrd="0" presId="urn:microsoft.com/office/officeart/2018/5/layout/CenteredIconLabelDescriptionList"/>
    <dgm:cxn modelId="{A62428EE-C75B-4AAA-8527-E58D8AA6B931}" type="presParOf" srcId="{2432F830-893A-4C46-9622-EEB1A58F1641}" destId="{9BFC3179-FC60-4AFC-9CE5-CB3DD59812C8}" srcOrd="2" destOrd="0" presId="urn:microsoft.com/office/officeart/2018/5/layout/CenteredIconLabelDescriptionList"/>
    <dgm:cxn modelId="{F0005E5F-10C4-4E4A-AC3B-85A1F9FEA8B2}" type="presParOf" srcId="{2432F830-893A-4C46-9622-EEB1A58F1641}" destId="{E2FF790C-E591-409A-8399-764B81625BCB}" srcOrd="3" destOrd="0" presId="urn:microsoft.com/office/officeart/2018/5/layout/CenteredIconLabelDescriptionList"/>
    <dgm:cxn modelId="{0972440F-7A68-4E70-B355-ECB2655CE102}" type="presParOf" srcId="{2432F830-893A-4C46-9622-EEB1A58F1641}" destId="{F32D2883-D326-48D4-9E1E-4FEF89B12C2A}" srcOrd="4" destOrd="0" presId="urn:microsoft.com/office/officeart/2018/5/layout/CenteredIconLabelDescriptionList"/>
    <dgm:cxn modelId="{1DE1A1EF-961A-4A02-AB8D-E7040D6BB678}" type="presParOf" srcId="{5F81DD75-E183-422F-908F-38D56E51AA82}" destId="{D9017887-F72D-49D6-BA8E-DE3BA90036C3}" srcOrd="3" destOrd="0" presId="urn:microsoft.com/office/officeart/2018/5/layout/CenteredIconLabelDescriptionList"/>
    <dgm:cxn modelId="{6A981BE0-B574-485B-B7A0-5920B4CF74AE}" type="presParOf" srcId="{5F81DD75-E183-422F-908F-38D56E51AA82}" destId="{F9061021-81A3-4DCC-8164-687B63A16E1B}" srcOrd="4" destOrd="0" presId="urn:microsoft.com/office/officeart/2018/5/layout/CenteredIconLabelDescriptionList"/>
    <dgm:cxn modelId="{E12AD986-6C5F-41E5-A2C1-EF59840523FE}" type="presParOf" srcId="{F9061021-81A3-4DCC-8164-687B63A16E1B}" destId="{4957BF12-7522-4A98-9794-B5D97F443910}" srcOrd="0" destOrd="0" presId="urn:microsoft.com/office/officeart/2018/5/layout/CenteredIconLabelDescriptionList"/>
    <dgm:cxn modelId="{10D4B255-ED33-4CBE-88BC-7ADBF2307E26}" type="presParOf" srcId="{F9061021-81A3-4DCC-8164-687B63A16E1B}" destId="{543F1C1B-6015-47B7-88AF-C81A56FD2ADD}" srcOrd="1" destOrd="0" presId="urn:microsoft.com/office/officeart/2018/5/layout/CenteredIconLabelDescriptionList"/>
    <dgm:cxn modelId="{58EEE527-3DDE-4D43-9C49-F6C3121EFB0C}" type="presParOf" srcId="{F9061021-81A3-4DCC-8164-687B63A16E1B}" destId="{CECA6989-39F9-412A-A587-26FB72E2E7A7}" srcOrd="2" destOrd="0" presId="urn:microsoft.com/office/officeart/2018/5/layout/CenteredIconLabelDescriptionList"/>
    <dgm:cxn modelId="{410D318C-4571-4320-8FDF-F8193172818B}" type="presParOf" srcId="{F9061021-81A3-4DCC-8164-687B63A16E1B}" destId="{7594FB09-0053-4080-9A87-23E57E3DE355}" srcOrd="3" destOrd="0" presId="urn:microsoft.com/office/officeart/2018/5/layout/CenteredIconLabelDescriptionList"/>
    <dgm:cxn modelId="{56CADC2D-C902-4F0D-A8BE-11FF4D4AF287}" type="presParOf" srcId="{F9061021-81A3-4DCC-8164-687B63A16E1B}" destId="{433BF23B-EABC-4DB5-8C31-C288452EDEE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B4D9074-82C9-47A8-9213-AD70460A942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93DA391-D2E5-4CD8-BCAF-AEF814CB2CBA}">
      <dgm:prSet custT="1"/>
      <dgm:spPr/>
      <dgm:t>
        <a:bodyPr/>
        <a:lstStyle/>
        <a:p>
          <a:r>
            <a:rPr lang="en-US" sz="1900" baseline="0" dirty="0">
              <a:latin typeface="Arial Rounded MT Bold" panose="020F0704030504030204" pitchFamily="34" charset="0"/>
            </a:rPr>
            <a:t>THE FACE OF DENTISTRY WILL  CHANGE WITH CORPORATE OWNED PRACTICES FROM A PROFESSION CONCERNED FOR THE WELFARE OF PATIENTS TO A BUSINESS CONCERNED FOR THE WELFARE OF THE SHAREHOLDERS.</a:t>
          </a:r>
          <a:endParaRPr lang="en-US" sz="1900" dirty="0">
            <a:latin typeface="Arial Rounded MT Bold" panose="020F0704030504030204" pitchFamily="34" charset="0"/>
          </a:endParaRPr>
        </a:p>
      </dgm:t>
    </dgm:pt>
    <dgm:pt modelId="{7736E0EF-2F30-4496-AC6B-02F5DE784677}" type="parTrans" cxnId="{299FD6DD-1AA4-477E-B39A-67E26022D804}">
      <dgm:prSet/>
      <dgm:spPr/>
      <dgm:t>
        <a:bodyPr/>
        <a:lstStyle/>
        <a:p>
          <a:endParaRPr lang="en-US"/>
        </a:p>
      </dgm:t>
    </dgm:pt>
    <dgm:pt modelId="{7A38C61C-1BF1-471C-B856-C5A16CCC6A4E}" type="sibTrans" cxnId="{299FD6DD-1AA4-477E-B39A-67E26022D804}">
      <dgm:prSet/>
      <dgm:spPr/>
      <dgm:t>
        <a:bodyPr/>
        <a:lstStyle/>
        <a:p>
          <a:endParaRPr lang="en-US"/>
        </a:p>
      </dgm:t>
    </dgm:pt>
    <dgm:pt modelId="{EB234D97-5874-49BC-AC63-D15CE9B45042}">
      <dgm:prSet/>
      <dgm:spPr/>
      <dgm:t>
        <a:bodyPr/>
        <a:lstStyle/>
        <a:p>
          <a:r>
            <a:rPr lang="en-US" baseline="0" dirty="0">
              <a:latin typeface="Arial Rounded MT Bold" panose="020F0704030504030204" pitchFamily="34" charset="0"/>
            </a:rPr>
            <a:t>WHY WOULD THE ONTARIO TEACHERS PENSION FUND BUY A MAJORITY INTEREST IN HEARTLAND DENTAL?   ARE THEY THAT CONCERNED ABOUT THE DENTAL HEALTH OF AMERICANS?</a:t>
          </a:r>
          <a:endParaRPr lang="en-US" dirty="0">
            <a:latin typeface="Arial Rounded MT Bold" panose="020F0704030504030204" pitchFamily="34" charset="0"/>
          </a:endParaRPr>
        </a:p>
      </dgm:t>
    </dgm:pt>
    <dgm:pt modelId="{0D7568A4-D4D3-44AF-96D6-96842B85A403}" type="parTrans" cxnId="{7C89A6DB-528D-4BE6-970F-BE118BFEAD26}">
      <dgm:prSet/>
      <dgm:spPr/>
      <dgm:t>
        <a:bodyPr/>
        <a:lstStyle/>
        <a:p>
          <a:endParaRPr lang="en-US"/>
        </a:p>
      </dgm:t>
    </dgm:pt>
    <dgm:pt modelId="{ABE25D4A-4D22-44F9-B186-91C311B0AACA}" type="sibTrans" cxnId="{7C89A6DB-528D-4BE6-970F-BE118BFEAD26}">
      <dgm:prSet/>
      <dgm:spPr/>
      <dgm:t>
        <a:bodyPr/>
        <a:lstStyle/>
        <a:p>
          <a:endParaRPr lang="en-US"/>
        </a:p>
      </dgm:t>
    </dgm:pt>
    <dgm:pt modelId="{5BF919CE-0795-4686-8DCF-E812C42973A2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DENTISTS ARE FAST BECOMING A COG IN THE WHEEL OF A MACHINE FOR PRODUCING SHAREHOLDER PROFITS.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641B3F08-3BBB-4BC1-8AC1-5F666FFA99E7}" type="parTrans" cxnId="{433997F8-397F-4867-9C3F-9D8B7A946D06}">
      <dgm:prSet/>
      <dgm:spPr/>
      <dgm:t>
        <a:bodyPr/>
        <a:lstStyle/>
        <a:p>
          <a:endParaRPr lang="en-US"/>
        </a:p>
      </dgm:t>
    </dgm:pt>
    <dgm:pt modelId="{EDE5C334-D73A-4D68-B868-9ED82EDC5AA9}" type="sibTrans" cxnId="{433997F8-397F-4867-9C3F-9D8B7A946D06}">
      <dgm:prSet/>
      <dgm:spPr/>
      <dgm:t>
        <a:bodyPr/>
        <a:lstStyle/>
        <a:p>
          <a:endParaRPr lang="en-US"/>
        </a:p>
      </dgm:t>
    </dgm:pt>
    <dgm:pt modelId="{8BDCFDD4-7E4D-4BA8-9CEA-8C5017BC9B17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HOW CAN WE CONVINCE YOUNG DENTISTS THAT THEY ARE ENTITLED TO THE FINANCIAL BENEFITS FOR ALL THEIR HARD WORK AND INVESTMENT IN THEMSELVES?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6B139AAE-1352-406C-84CF-37587589B202}" type="parTrans" cxnId="{F25B412F-7BE6-4AB6-81D1-CA059E8D9123}">
      <dgm:prSet/>
      <dgm:spPr/>
      <dgm:t>
        <a:bodyPr/>
        <a:lstStyle/>
        <a:p>
          <a:endParaRPr lang="en-US"/>
        </a:p>
      </dgm:t>
    </dgm:pt>
    <dgm:pt modelId="{9FB0DC1D-FE7C-4729-8830-CAAAF76409A4}" type="sibTrans" cxnId="{F25B412F-7BE6-4AB6-81D1-CA059E8D9123}">
      <dgm:prSet/>
      <dgm:spPr/>
      <dgm:t>
        <a:bodyPr/>
        <a:lstStyle/>
        <a:p>
          <a:endParaRPr lang="en-US"/>
        </a:p>
      </dgm:t>
    </dgm:pt>
    <dgm:pt modelId="{870D46DD-6B58-4117-A528-0A83DA0760C4}" type="pres">
      <dgm:prSet presAssocID="{BB4D9074-82C9-47A8-9213-AD70460A9427}" presName="root" presStyleCnt="0">
        <dgm:presLayoutVars>
          <dgm:dir/>
          <dgm:resizeHandles val="exact"/>
        </dgm:presLayoutVars>
      </dgm:prSet>
      <dgm:spPr/>
    </dgm:pt>
    <dgm:pt modelId="{224BB23F-3D55-4930-99A5-617107DE6DA1}" type="pres">
      <dgm:prSet presAssocID="{D93DA391-D2E5-4CD8-BCAF-AEF814CB2CBA}" presName="compNode" presStyleCnt="0"/>
      <dgm:spPr/>
    </dgm:pt>
    <dgm:pt modelId="{5942A4C5-D06C-46DC-A9C4-52540072EAAA}" type="pres">
      <dgm:prSet presAssocID="{D93DA391-D2E5-4CD8-BCAF-AEF814CB2CBA}" presName="bgRect" presStyleLbl="bgShp" presStyleIdx="0" presStyleCnt="4"/>
      <dgm:spPr/>
    </dgm:pt>
    <dgm:pt modelId="{4AB89810-EC87-4135-BAD2-7B633DD4AE8F}" type="pres">
      <dgm:prSet presAssocID="{D93DA391-D2E5-4CD8-BCAF-AEF814CB2CB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28627F68-E2ED-48C0-A677-664C7B223EAC}" type="pres">
      <dgm:prSet presAssocID="{D93DA391-D2E5-4CD8-BCAF-AEF814CB2CBA}" presName="spaceRect" presStyleCnt="0"/>
      <dgm:spPr/>
    </dgm:pt>
    <dgm:pt modelId="{C8B1BB40-2899-4DB6-AB12-D2857201D917}" type="pres">
      <dgm:prSet presAssocID="{D93DA391-D2E5-4CD8-BCAF-AEF814CB2CBA}" presName="parTx" presStyleLbl="revTx" presStyleIdx="0" presStyleCnt="4">
        <dgm:presLayoutVars>
          <dgm:chMax val="0"/>
          <dgm:chPref val="0"/>
        </dgm:presLayoutVars>
      </dgm:prSet>
      <dgm:spPr/>
    </dgm:pt>
    <dgm:pt modelId="{09A35919-C02F-409C-A3B7-71FA559A3DCB}" type="pres">
      <dgm:prSet presAssocID="{7A38C61C-1BF1-471C-B856-C5A16CCC6A4E}" presName="sibTrans" presStyleCnt="0"/>
      <dgm:spPr/>
    </dgm:pt>
    <dgm:pt modelId="{55C2C568-2F7D-4F27-9253-006225BF6D59}" type="pres">
      <dgm:prSet presAssocID="{EB234D97-5874-49BC-AC63-D15CE9B45042}" presName="compNode" presStyleCnt="0"/>
      <dgm:spPr/>
    </dgm:pt>
    <dgm:pt modelId="{B2B28716-9FA0-43AE-A574-13358D1EA449}" type="pres">
      <dgm:prSet presAssocID="{EB234D97-5874-49BC-AC63-D15CE9B45042}" presName="bgRect" presStyleLbl="bgShp" presStyleIdx="1" presStyleCnt="4"/>
      <dgm:spPr/>
    </dgm:pt>
    <dgm:pt modelId="{99566DB4-9E50-4290-BB3F-AA0AD24FD070}" type="pres">
      <dgm:prSet presAssocID="{EB234D97-5874-49BC-AC63-D15CE9B4504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062F219C-526C-42E2-8FD4-40A6089DB50E}" type="pres">
      <dgm:prSet presAssocID="{EB234D97-5874-49BC-AC63-D15CE9B45042}" presName="spaceRect" presStyleCnt="0"/>
      <dgm:spPr/>
    </dgm:pt>
    <dgm:pt modelId="{9CC1ECB9-3974-4180-AEC1-C54DA999B59C}" type="pres">
      <dgm:prSet presAssocID="{EB234D97-5874-49BC-AC63-D15CE9B45042}" presName="parTx" presStyleLbl="revTx" presStyleIdx="1" presStyleCnt="4">
        <dgm:presLayoutVars>
          <dgm:chMax val="0"/>
          <dgm:chPref val="0"/>
        </dgm:presLayoutVars>
      </dgm:prSet>
      <dgm:spPr/>
    </dgm:pt>
    <dgm:pt modelId="{A5F9A707-07BB-4EDD-8380-565C7DBB3047}" type="pres">
      <dgm:prSet presAssocID="{ABE25D4A-4D22-44F9-B186-91C311B0AACA}" presName="sibTrans" presStyleCnt="0"/>
      <dgm:spPr/>
    </dgm:pt>
    <dgm:pt modelId="{A0B2FA2A-525A-4888-B49E-E84F1E14F7BB}" type="pres">
      <dgm:prSet presAssocID="{5BF919CE-0795-4686-8DCF-E812C42973A2}" presName="compNode" presStyleCnt="0"/>
      <dgm:spPr/>
    </dgm:pt>
    <dgm:pt modelId="{A8F79D96-CCA5-4F3E-8B0F-63425B82E87D}" type="pres">
      <dgm:prSet presAssocID="{5BF919CE-0795-4686-8DCF-E812C42973A2}" presName="bgRect" presStyleLbl="bgShp" presStyleIdx="2" presStyleCnt="4"/>
      <dgm:spPr/>
    </dgm:pt>
    <dgm:pt modelId="{3BC5AF58-56DE-4C44-9BC0-97410C09A3BB}" type="pres">
      <dgm:prSet presAssocID="{5BF919CE-0795-4686-8DCF-E812C42973A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D67ECB3F-D6D3-499A-9A23-C438E8F63C07}" type="pres">
      <dgm:prSet presAssocID="{5BF919CE-0795-4686-8DCF-E812C42973A2}" presName="spaceRect" presStyleCnt="0"/>
      <dgm:spPr/>
    </dgm:pt>
    <dgm:pt modelId="{156E6063-3F8F-4464-BB40-77C39374C112}" type="pres">
      <dgm:prSet presAssocID="{5BF919CE-0795-4686-8DCF-E812C42973A2}" presName="parTx" presStyleLbl="revTx" presStyleIdx="2" presStyleCnt="4">
        <dgm:presLayoutVars>
          <dgm:chMax val="0"/>
          <dgm:chPref val="0"/>
        </dgm:presLayoutVars>
      </dgm:prSet>
      <dgm:spPr/>
    </dgm:pt>
    <dgm:pt modelId="{61CEE714-9A0C-418C-9A30-C94A87542516}" type="pres">
      <dgm:prSet presAssocID="{EDE5C334-D73A-4D68-B868-9ED82EDC5AA9}" presName="sibTrans" presStyleCnt="0"/>
      <dgm:spPr/>
    </dgm:pt>
    <dgm:pt modelId="{D89A64EF-4C88-4449-BA26-B6828955197F}" type="pres">
      <dgm:prSet presAssocID="{8BDCFDD4-7E4D-4BA8-9CEA-8C5017BC9B17}" presName="compNode" presStyleCnt="0"/>
      <dgm:spPr/>
    </dgm:pt>
    <dgm:pt modelId="{FA1F03DD-5307-4309-97EC-8BE8205A4AF2}" type="pres">
      <dgm:prSet presAssocID="{8BDCFDD4-7E4D-4BA8-9CEA-8C5017BC9B17}" presName="bgRect" presStyleLbl="bgShp" presStyleIdx="3" presStyleCnt="4"/>
      <dgm:spPr/>
    </dgm:pt>
    <dgm:pt modelId="{15409D8D-B8BC-4CF0-B434-C8B7D35F30F9}" type="pres">
      <dgm:prSet presAssocID="{8BDCFDD4-7E4D-4BA8-9CEA-8C5017BC9B1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5ED58BA-B4DE-4B3A-AE74-C05B6A00BA2B}" type="pres">
      <dgm:prSet presAssocID="{8BDCFDD4-7E4D-4BA8-9CEA-8C5017BC9B17}" presName="spaceRect" presStyleCnt="0"/>
      <dgm:spPr/>
    </dgm:pt>
    <dgm:pt modelId="{A21F6065-63FB-44F9-A231-AA75938B6728}" type="pres">
      <dgm:prSet presAssocID="{8BDCFDD4-7E4D-4BA8-9CEA-8C5017BC9B1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25B412F-7BE6-4AB6-81D1-CA059E8D9123}" srcId="{BB4D9074-82C9-47A8-9213-AD70460A9427}" destId="{8BDCFDD4-7E4D-4BA8-9CEA-8C5017BC9B17}" srcOrd="3" destOrd="0" parTransId="{6B139AAE-1352-406C-84CF-37587589B202}" sibTransId="{9FB0DC1D-FE7C-4729-8830-CAAAF76409A4}"/>
    <dgm:cxn modelId="{5D383B5F-16F4-4C02-8077-8A859A9FFED0}" type="presOf" srcId="{BB4D9074-82C9-47A8-9213-AD70460A9427}" destId="{870D46DD-6B58-4117-A528-0A83DA0760C4}" srcOrd="0" destOrd="0" presId="urn:microsoft.com/office/officeart/2018/2/layout/IconVerticalSolidList"/>
    <dgm:cxn modelId="{1FBE097F-E96C-4664-9A93-8D122C1B09F9}" type="presOf" srcId="{8BDCFDD4-7E4D-4BA8-9CEA-8C5017BC9B17}" destId="{A21F6065-63FB-44F9-A231-AA75938B6728}" srcOrd="0" destOrd="0" presId="urn:microsoft.com/office/officeart/2018/2/layout/IconVerticalSolidList"/>
    <dgm:cxn modelId="{3242C3AB-AED8-4D33-9783-CD5B1629DE6E}" type="presOf" srcId="{5BF919CE-0795-4686-8DCF-E812C42973A2}" destId="{156E6063-3F8F-4464-BB40-77C39374C112}" srcOrd="0" destOrd="0" presId="urn:microsoft.com/office/officeart/2018/2/layout/IconVerticalSolidList"/>
    <dgm:cxn modelId="{F31A90B0-078C-4681-957A-7A47CDD45A8B}" type="presOf" srcId="{EB234D97-5874-49BC-AC63-D15CE9B45042}" destId="{9CC1ECB9-3974-4180-AEC1-C54DA999B59C}" srcOrd="0" destOrd="0" presId="urn:microsoft.com/office/officeart/2018/2/layout/IconVerticalSolidList"/>
    <dgm:cxn modelId="{7C89A6DB-528D-4BE6-970F-BE118BFEAD26}" srcId="{BB4D9074-82C9-47A8-9213-AD70460A9427}" destId="{EB234D97-5874-49BC-AC63-D15CE9B45042}" srcOrd="1" destOrd="0" parTransId="{0D7568A4-D4D3-44AF-96D6-96842B85A403}" sibTransId="{ABE25D4A-4D22-44F9-B186-91C311B0AACA}"/>
    <dgm:cxn modelId="{299FD6DD-1AA4-477E-B39A-67E26022D804}" srcId="{BB4D9074-82C9-47A8-9213-AD70460A9427}" destId="{D93DA391-D2E5-4CD8-BCAF-AEF814CB2CBA}" srcOrd="0" destOrd="0" parTransId="{7736E0EF-2F30-4496-AC6B-02F5DE784677}" sibTransId="{7A38C61C-1BF1-471C-B856-C5A16CCC6A4E}"/>
    <dgm:cxn modelId="{A4FF9BE3-C8B3-46D3-B3A6-57F43BDB6BA6}" type="presOf" srcId="{D93DA391-D2E5-4CD8-BCAF-AEF814CB2CBA}" destId="{C8B1BB40-2899-4DB6-AB12-D2857201D917}" srcOrd="0" destOrd="0" presId="urn:microsoft.com/office/officeart/2018/2/layout/IconVerticalSolidList"/>
    <dgm:cxn modelId="{433997F8-397F-4867-9C3F-9D8B7A946D06}" srcId="{BB4D9074-82C9-47A8-9213-AD70460A9427}" destId="{5BF919CE-0795-4686-8DCF-E812C42973A2}" srcOrd="2" destOrd="0" parTransId="{641B3F08-3BBB-4BC1-8AC1-5F666FFA99E7}" sibTransId="{EDE5C334-D73A-4D68-B868-9ED82EDC5AA9}"/>
    <dgm:cxn modelId="{33A58195-97E1-4A54-833E-0206C83732C5}" type="presParOf" srcId="{870D46DD-6B58-4117-A528-0A83DA0760C4}" destId="{224BB23F-3D55-4930-99A5-617107DE6DA1}" srcOrd="0" destOrd="0" presId="urn:microsoft.com/office/officeart/2018/2/layout/IconVerticalSolidList"/>
    <dgm:cxn modelId="{8306975A-F1EA-4FB1-9B3B-94BF6C30D3D7}" type="presParOf" srcId="{224BB23F-3D55-4930-99A5-617107DE6DA1}" destId="{5942A4C5-D06C-46DC-A9C4-52540072EAAA}" srcOrd="0" destOrd="0" presId="urn:microsoft.com/office/officeart/2018/2/layout/IconVerticalSolidList"/>
    <dgm:cxn modelId="{A79E7131-DB5F-4EA7-B36D-405DD7763F7C}" type="presParOf" srcId="{224BB23F-3D55-4930-99A5-617107DE6DA1}" destId="{4AB89810-EC87-4135-BAD2-7B633DD4AE8F}" srcOrd="1" destOrd="0" presId="urn:microsoft.com/office/officeart/2018/2/layout/IconVerticalSolidList"/>
    <dgm:cxn modelId="{7D8D6E9C-C8A6-4674-B19A-9F8F11ECDB41}" type="presParOf" srcId="{224BB23F-3D55-4930-99A5-617107DE6DA1}" destId="{28627F68-E2ED-48C0-A677-664C7B223EAC}" srcOrd="2" destOrd="0" presId="urn:microsoft.com/office/officeart/2018/2/layout/IconVerticalSolidList"/>
    <dgm:cxn modelId="{F84E7E2C-061D-466A-9B40-3AB879C61832}" type="presParOf" srcId="{224BB23F-3D55-4930-99A5-617107DE6DA1}" destId="{C8B1BB40-2899-4DB6-AB12-D2857201D917}" srcOrd="3" destOrd="0" presId="urn:microsoft.com/office/officeart/2018/2/layout/IconVerticalSolidList"/>
    <dgm:cxn modelId="{B2E41945-FE6A-490C-AF92-1950F3444E0D}" type="presParOf" srcId="{870D46DD-6B58-4117-A528-0A83DA0760C4}" destId="{09A35919-C02F-409C-A3B7-71FA559A3DCB}" srcOrd="1" destOrd="0" presId="urn:microsoft.com/office/officeart/2018/2/layout/IconVerticalSolidList"/>
    <dgm:cxn modelId="{26A19F40-0514-4C02-93A2-001F59E4AF47}" type="presParOf" srcId="{870D46DD-6B58-4117-A528-0A83DA0760C4}" destId="{55C2C568-2F7D-4F27-9253-006225BF6D59}" srcOrd="2" destOrd="0" presId="urn:microsoft.com/office/officeart/2018/2/layout/IconVerticalSolidList"/>
    <dgm:cxn modelId="{35E048BA-84B8-42F8-89DD-852318FEA252}" type="presParOf" srcId="{55C2C568-2F7D-4F27-9253-006225BF6D59}" destId="{B2B28716-9FA0-43AE-A574-13358D1EA449}" srcOrd="0" destOrd="0" presId="urn:microsoft.com/office/officeart/2018/2/layout/IconVerticalSolidList"/>
    <dgm:cxn modelId="{29897237-0CB9-4336-9345-9EED34E71F60}" type="presParOf" srcId="{55C2C568-2F7D-4F27-9253-006225BF6D59}" destId="{99566DB4-9E50-4290-BB3F-AA0AD24FD070}" srcOrd="1" destOrd="0" presId="urn:microsoft.com/office/officeart/2018/2/layout/IconVerticalSolidList"/>
    <dgm:cxn modelId="{96A9E4C3-0D86-4875-9DEE-B4D80D2CE650}" type="presParOf" srcId="{55C2C568-2F7D-4F27-9253-006225BF6D59}" destId="{062F219C-526C-42E2-8FD4-40A6089DB50E}" srcOrd="2" destOrd="0" presId="urn:microsoft.com/office/officeart/2018/2/layout/IconVerticalSolidList"/>
    <dgm:cxn modelId="{892DD27E-3D9E-49D8-BFB0-9894A073071F}" type="presParOf" srcId="{55C2C568-2F7D-4F27-9253-006225BF6D59}" destId="{9CC1ECB9-3974-4180-AEC1-C54DA999B59C}" srcOrd="3" destOrd="0" presId="urn:microsoft.com/office/officeart/2018/2/layout/IconVerticalSolidList"/>
    <dgm:cxn modelId="{543CC4DF-0623-4399-8678-9C4B4119EBD8}" type="presParOf" srcId="{870D46DD-6B58-4117-A528-0A83DA0760C4}" destId="{A5F9A707-07BB-4EDD-8380-565C7DBB3047}" srcOrd="3" destOrd="0" presId="urn:microsoft.com/office/officeart/2018/2/layout/IconVerticalSolidList"/>
    <dgm:cxn modelId="{2CA82865-93F0-42BD-B988-E93A6105DDDD}" type="presParOf" srcId="{870D46DD-6B58-4117-A528-0A83DA0760C4}" destId="{A0B2FA2A-525A-4888-B49E-E84F1E14F7BB}" srcOrd="4" destOrd="0" presId="urn:microsoft.com/office/officeart/2018/2/layout/IconVerticalSolidList"/>
    <dgm:cxn modelId="{8921209C-C396-4889-9D52-CD4A1400049F}" type="presParOf" srcId="{A0B2FA2A-525A-4888-B49E-E84F1E14F7BB}" destId="{A8F79D96-CCA5-4F3E-8B0F-63425B82E87D}" srcOrd="0" destOrd="0" presId="urn:microsoft.com/office/officeart/2018/2/layout/IconVerticalSolidList"/>
    <dgm:cxn modelId="{2E525A68-8383-40B0-9449-A7DF9F6208CD}" type="presParOf" srcId="{A0B2FA2A-525A-4888-B49E-E84F1E14F7BB}" destId="{3BC5AF58-56DE-4C44-9BC0-97410C09A3BB}" srcOrd="1" destOrd="0" presId="urn:microsoft.com/office/officeart/2018/2/layout/IconVerticalSolidList"/>
    <dgm:cxn modelId="{70B363C4-7375-4DA1-BE34-6E30EC0975F5}" type="presParOf" srcId="{A0B2FA2A-525A-4888-B49E-E84F1E14F7BB}" destId="{D67ECB3F-D6D3-499A-9A23-C438E8F63C07}" srcOrd="2" destOrd="0" presId="urn:microsoft.com/office/officeart/2018/2/layout/IconVerticalSolidList"/>
    <dgm:cxn modelId="{93DC49A6-77E9-4A8F-B091-528C485F62B2}" type="presParOf" srcId="{A0B2FA2A-525A-4888-B49E-E84F1E14F7BB}" destId="{156E6063-3F8F-4464-BB40-77C39374C112}" srcOrd="3" destOrd="0" presId="urn:microsoft.com/office/officeart/2018/2/layout/IconVerticalSolidList"/>
    <dgm:cxn modelId="{F431361B-19CC-4083-A990-4DC21DE37E35}" type="presParOf" srcId="{870D46DD-6B58-4117-A528-0A83DA0760C4}" destId="{61CEE714-9A0C-418C-9A30-C94A87542516}" srcOrd="5" destOrd="0" presId="urn:microsoft.com/office/officeart/2018/2/layout/IconVerticalSolidList"/>
    <dgm:cxn modelId="{DFF4FA99-BF81-4E46-8E29-3CB8C4F1B69B}" type="presParOf" srcId="{870D46DD-6B58-4117-A528-0A83DA0760C4}" destId="{D89A64EF-4C88-4449-BA26-B6828955197F}" srcOrd="6" destOrd="0" presId="urn:microsoft.com/office/officeart/2018/2/layout/IconVerticalSolidList"/>
    <dgm:cxn modelId="{0241C346-C185-44FA-8C06-7C3B84ECBFB3}" type="presParOf" srcId="{D89A64EF-4C88-4449-BA26-B6828955197F}" destId="{FA1F03DD-5307-4309-97EC-8BE8205A4AF2}" srcOrd="0" destOrd="0" presId="urn:microsoft.com/office/officeart/2018/2/layout/IconVerticalSolidList"/>
    <dgm:cxn modelId="{7667A559-D335-4D0A-941B-22B2634594FB}" type="presParOf" srcId="{D89A64EF-4C88-4449-BA26-B6828955197F}" destId="{15409D8D-B8BC-4CF0-B434-C8B7D35F30F9}" srcOrd="1" destOrd="0" presId="urn:microsoft.com/office/officeart/2018/2/layout/IconVerticalSolidList"/>
    <dgm:cxn modelId="{F9854965-C233-4FC0-B76E-50488C8608D8}" type="presParOf" srcId="{D89A64EF-4C88-4449-BA26-B6828955197F}" destId="{75ED58BA-B4DE-4B3A-AE74-C05B6A00BA2B}" srcOrd="2" destOrd="0" presId="urn:microsoft.com/office/officeart/2018/2/layout/IconVerticalSolidList"/>
    <dgm:cxn modelId="{54482A2D-A278-4D17-BAD1-9AF3243DCF7C}" type="presParOf" srcId="{D89A64EF-4C88-4449-BA26-B6828955197F}" destId="{A21F6065-63FB-44F9-A231-AA75938B67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4CBF3F1-5C14-49C2-8FEA-D47165DCB35E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6BDCA9-7A56-4EF9-94D8-8469449E019A}">
      <dgm:prSet custT="1"/>
      <dgm:spPr/>
      <dgm:t>
        <a:bodyPr/>
        <a:lstStyle/>
        <a:p>
          <a:pPr>
            <a:defRPr b="1"/>
          </a:pPr>
          <a:r>
            <a:rPr lang="en-US" sz="3200" dirty="0">
              <a:latin typeface="Abadi" panose="020B0604020104020204" pitchFamily="34" charset="0"/>
            </a:rPr>
            <a:t>TIMING</a:t>
          </a:r>
          <a:r>
            <a:rPr lang="en-US" sz="2400" dirty="0">
              <a:latin typeface="Abadi" panose="020B0604020104020204" pitchFamily="34" charset="0"/>
            </a:rPr>
            <a:t> – “BETTER THREE HOURS TOO SOON THAN A MINUTE TOO LATE” - SHAKESPEARE</a:t>
          </a:r>
        </a:p>
      </dgm:t>
    </dgm:pt>
    <dgm:pt modelId="{5B1FBAF3-C47D-485B-B9E8-881AE5AA427A}" type="parTrans" cxnId="{8506B740-A694-4D05-B33D-A9266C432523}">
      <dgm:prSet/>
      <dgm:spPr/>
      <dgm:t>
        <a:bodyPr/>
        <a:lstStyle/>
        <a:p>
          <a:endParaRPr lang="en-US"/>
        </a:p>
      </dgm:t>
    </dgm:pt>
    <dgm:pt modelId="{7EF45C7E-FB60-4F9C-9E11-9C96C6D7F487}" type="sibTrans" cxnId="{8506B740-A694-4D05-B33D-A9266C432523}">
      <dgm:prSet/>
      <dgm:spPr/>
      <dgm:t>
        <a:bodyPr/>
        <a:lstStyle/>
        <a:p>
          <a:endParaRPr lang="en-US"/>
        </a:p>
      </dgm:t>
    </dgm:pt>
    <dgm:pt modelId="{6A968A5E-612C-4B78-82C8-DC18ED4A5CC1}">
      <dgm:prSet custT="1"/>
      <dgm:spPr/>
      <dgm:t>
        <a:bodyPr/>
        <a:lstStyle/>
        <a:p>
          <a:pPr>
            <a:defRPr b="1"/>
          </a:pPr>
          <a:r>
            <a:rPr lang="en-US" sz="2400" dirty="0">
              <a:latin typeface="Abadi" panose="020B0604020104020204" pitchFamily="34" charset="0"/>
            </a:rPr>
            <a:t>THIS IS ESPECIALLY TRUE FOR PRACTICE TRANSITIONS</a:t>
          </a:r>
        </a:p>
      </dgm:t>
    </dgm:pt>
    <dgm:pt modelId="{9AFB9A4B-B397-4989-8CEB-33F1EE8A7470}" type="parTrans" cxnId="{D7F4C002-8F4C-4DFA-A075-1DC94EC0B7A5}">
      <dgm:prSet/>
      <dgm:spPr/>
      <dgm:t>
        <a:bodyPr/>
        <a:lstStyle/>
        <a:p>
          <a:endParaRPr lang="en-US"/>
        </a:p>
      </dgm:t>
    </dgm:pt>
    <dgm:pt modelId="{239E1F96-27D5-4E1D-8C61-F03B828F5367}" type="sibTrans" cxnId="{D7F4C002-8F4C-4DFA-A075-1DC94EC0B7A5}">
      <dgm:prSet/>
      <dgm:spPr/>
      <dgm:t>
        <a:bodyPr/>
        <a:lstStyle/>
        <a:p>
          <a:endParaRPr lang="en-US"/>
        </a:p>
      </dgm:t>
    </dgm:pt>
    <dgm:pt modelId="{2EC76F61-BDB6-4993-81FF-9939469F7CA4}">
      <dgm:prSet/>
      <dgm:spPr/>
      <dgm:t>
        <a:bodyPr/>
        <a:lstStyle/>
        <a:p>
          <a:r>
            <a:rPr lang="en-US" b="1" dirty="0">
              <a:latin typeface="Abadi" panose="020B0604020104020204" pitchFamily="34" charset="0"/>
            </a:rPr>
            <a:t>FEW IF ANY DENTISTS UNDERSTAND THE COST OF SLOWING DOWN.</a:t>
          </a:r>
        </a:p>
      </dgm:t>
    </dgm:pt>
    <dgm:pt modelId="{D2157176-CDC9-4204-BFF9-2683B1272FC4}" type="parTrans" cxnId="{F234EAC0-9011-4F53-B4AB-93C43CA547FF}">
      <dgm:prSet/>
      <dgm:spPr/>
      <dgm:t>
        <a:bodyPr/>
        <a:lstStyle/>
        <a:p>
          <a:endParaRPr lang="en-US"/>
        </a:p>
      </dgm:t>
    </dgm:pt>
    <dgm:pt modelId="{3C818E3A-DCDE-49FD-BC69-7BC868434D27}" type="sibTrans" cxnId="{F234EAC0-9011-4F53-B4AB-93C43CA547FF}">
      <dgm:prSet/>
      <dgm:spPr/>
      <dgm:t>
        <a:bodyPr/>
        <a:lstStyle/>
        <a:p>
          <a:endParaRPr lang="en-US"/>
        </a:p>
      </dgm:t>
    </dgm:pt>
    <dgm:pt modelId="{529356D7-4D34-463D-8035-4BADA2536992}">
      <dgm:prSet/>
      <dgm:spPr/>
      <dgm:t>
        <a:bodyPr/>
        <a:lstStyle/>
        <a:p>
          <a:r>
            <a:rPr lang="en-US" b="1" dirty="0">
              <a:latin typeface="Abadi" panose="020B0604020104020204" pitchFamily="34" charset="0"/>
            </a:rPr>
            <a:t>FOR THE AMOUNT OF REDUCED INCOME, THE COST TO THE OWNER IS 150% OF THAT AMOUNT.</a:t>
          </a:r>
        </a:p>
      </dgm:t>
    </dgm:pt>
    <dgm:pt modelId="{D7161725-A60F-4C27-8EE0-B970EF4F4A9C}" type="parTrans" cxnId="{94207279-13B4-4CE2-BE23-6F4A2E959D4F}">
      <dgm:prSet/>
      <dgm:spPr/>
      <dgm:t>
        <a:bodyPr/>
        <a:lstStyle/>
        <a:p>
          <a:endParaRPr lang="en-US"/>
        </a:p>
      </dgm:t>
    </dgm:pt>
    <dgm:pt modelId="{9E2F5E56-0A4B-463D-980F-740F9B630CF9}" type="sibTrans" cxnId="{94207279-13B4-4CE2-BE23-6F4A2E959D4F}">
      <dgm:prSet/>
      <dgm:spPr/>
      <dgm:t>
        <a:bodyPr/>
        <a:lstStyle/>
        <a:p>
          <a:endParaRPr lang="en-US"/>
        </a:p>
      </dgm:t>
    </dgm:pt>
    <dgm:pt modelId="{D8512B1C-002C-4A7C-8AA1-C63009330A48}">
      <dgm:prSet custT="1"/>
      <dgm:spPr/>
      <dgm:t>
        <a:bodyPr/>
        <a:lstStyle/>
        <a:p>
          <a:r>
            <a:rPr lang="en-US" sz="2000" b="1" dirty="0">
              <a:latin typeface="Abadi" panose="020B0604020104020204" pitchFamily="34" charset="0"/>
            </a:rPr>
            <a:t>SEVERAL YEARS OF REDUCTION CAN RESULT IN WORKING FOR FREE FOR THE LAST YEARS OF ONE’S CAREER.  SURELY THERE ARE BETTER THINGS TO DO.</a:t>
          </a:r>
        </a:p>
      </dgm:t>
    </dgm:pt>
    <dgm:pt modelId="{5606AE5E-A526-4A31-9C82-5A8EC535EBE7}" type="parTrans" cxnId="{A0F7BBE9-97FD-44C8-A60C-C751214A112D}">
      <dgm:prSet/>
      <dgm:spPr/>
      <dgm:t>
        <a:bodyPr/>
        <a:lstStyle/>
        <a:p>
          <a:endParaRPr lang="en-US"/>
        </a:p>
      </dgm:t>
    </dgm:pt>
    <dgm:pt modelId="{1A3B1F02-97B1-439A-B1CC-F54CAEC76B7A}" type="sibTrans" cxnId="{A0F7BBE9-97FD-44C8-A60C-C751214A112D}">
      <dgm:prSet/>
      <dgm:spPr/>
      <dgm:t>
        <a:bodyPr/>
        <a:lstStyle/>
        <a:p>
          <a:endParaRPr lang="en-US"/>
        </a:p>
      </dgm:t>
    </dgm:pt>
    <dgm:pt modelId="{F308E5AF-D92F-4EE7-9B5A-DC52EFD5A446}">
      <dgm:prSet custT="1"/>
      <dgm:spPr/>
      <dgm:t>
        <a:bodyPr/>
        <a:lstStyle/>
        <a:p>
          <a:pPr>
            <a:defRPr b="1"/>
          </a:pPr>
          <a:r>
            <a:rPr lang="en-US" sz="2200" dirty="0">
              <a:latin typeface="Abadi" panose="020B0604020104020204" pitchFamily="34" charset="0"/>
            </a:rPr>
            <a:t>IT COULD BE WORTH A LOT OF MONEY TO TALK TO A TRANSITION EXPERT BEFORE ANY PRODUCTION REDUCTIONS.</a:t>
          </a:r>
        </a:p>
      </dgm:t>
    </dgm:pt>
    <dgm:pt modelId="{BEA5AB53-21E5-4745-8E81-892A0AA0F1B4}" type="parTrans" cxnId="{EFAAE7C4-9089-49C2-87B5-9ADF37928478}">
      <dgm:prSet/>
      <dgm:spPr/>
      <dgm:t>
        <a:bodyPr/>
        <a:lstStyle/>
        <a:p>
          <a:endParaRPr lang="en-US"/>
        </a:p>
      </dgm:t>
    </dgm:pt>
    <dgm:pt modelId="{2AF8E742-7CE2-4D94-AB18-D0EDC12FCB70}" type="sibTrans" cxnId="{EFAAE7C4-9089-49C2-87B5-9ADF37928478}">
      <dgm:prSet/>
      <dgm:spPr/>
      <dgm:t>
        <a:bodyPr/>
        <a:lstStyle/>
        <a:p>
          <a:endParaRPr lang="en-US"/>
        </a:p>
      </dgm:t>
    </dgm:pt>
    <dgm:pt modelId="{BFED873F-114E-4E7D-8D39-270168E3E40F}" type="pres">
      <dgm:prSet presAssocID="{F4CBF3F1-5C14-49C2-8FEA-D47165DCB3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536C4C-EB48-4F7A-A690-C579E5F39AA7}" type="pres">
      <dgm:prSet presAssocID="{986BDCA9-7A56-4EF9-94D8-8469449E019A}" presName="hierRoot1" presStyleCnt="0"/>
      <dgm:spPr/>
    </dgm:pt>
    <dgm:pt modelId="{92FD5E88-E61A-4918-8347-FCA3433AB605}" type="pres">
      <dgm:prSet presAssocID="{986BDCA9-7A56-4EF9-94D8-8469449E019A}" presName="composite" presStyleCnt="0"/>
      <dgm:spPr/>
    </dgm:pt>
    <dgm:pt modelId="{4F6A8B03-EBF4-46CA-8C6E-43C29CC0B50E}" type="pres">
      <dgm:prSet presAssocID="{986BDCA9-7A56-4EF9-94D8-8469449E019A}" presName="background" presStyleLbl="node0" presStyleIdx="0" presStyleCnt="3"/>
      <dgm:spPr/>
    </dgm:pt>
    <dgm:pt modelId="{D73F76FC-3A5B-4254-9C88-3A6EA2DD5F61}" type="pres">
      <dgm:prSet presAssocID="{986BDCA9-7A56-4EF9-94D8-8469449E019A}" presName="text" presStyleLbl="fgAcc0" presStyleIdx="0" presStyleCnt="3" custScaleX="113442" custScaleY="112314" custLinFactNeighborX="-12260" custLinFactNeighborY="-9185">
        <dgm:presLayoutVars>
          <dgm:chPref val="3"/>
        </dgm:presLayoutVars>
      </dgm:prSet>
      <dgm:spPr/>
    </dgm:pt>
    <dgm:pt modelId="{376A0312-AE2D-421E-AD5B-E59BA8B44DB0}" type="pres">
      <dgm:prSet presAssocID="{986BDCA9-7A56-4EF9-94D8-8469449E019A}" presName="hierChild2" presStyleCnt="0"/>
      <dgm:spPr/>
    </dgm:pt>
    <dgm:pt modelId="{521CCFF3-0FD6-4BC5-BE66-CB26D506E9DF}" type="pres">
      <dgm:prSet presAssocID="{6A968A5E-612C-4B78-82C8-DC18ED4A5CC1}" presName="hierRoot1" presStyleCnt="0"/>
      <dgm:spPr/>
    </dgm:pt>
    <dgm:pt modelId="{42E979D1-8DBD-475A-AFA0-9FD7BC83BA52}" type="pres">
      <dgm:prSet presAssocID="{6A968A5E-612C-4B78-82C8-DC18ED4A5CC1}" presName="composite" presStyleCnt="0"/>
      <dgm:spPr/>
    </dgm:pt>
    <dgm:pt modelId="{A6E8A9C6-C495-48B7-9460-92F9779B3F2B}" type="pres">
      <dgm:prSet presAssocID="{6A968A5E-612C-4B78-82C8-DC18ED4A5CC1}" presName="background" presStyleLbl="node0" presStyleIdx="1" presStyleCnt="3"/>
      <dgm:spPr/>
    </dgm:pt>
    <dgm:pt modelId="{202055AE-B8BF-4563-812F-5A050EE48376}" type="pres">
      <dgm:prSet presAssocID="{6A968A5E-612C-4B78-82C8-DC18ED4A5CC1}" presName="text" presStyleLbl="fgAcc0" presStyleIdx="1" presStyleCnt="3" custLinFactNeighborX="-5283" custLinFactNeighborY="7587">
        <dgm:presLayoutVars>
          <dgm:chPref val="3"/>
        </dgm:presLayoutVars>
      </dgm:prSet>
      <dgm:spPr/>
    </dgm:pt>
    <dgm:pt modelId="{4D99FA5B-1D86-4A0F-97B4-8D2CDBAAC3F4}" type="pres">
      <dgm:prSet presAssocID="{6A968A5E-612C-4B78-82C8-DC18ED4A5CC1}" presName="hierChild2" presStyleCnt="0"/>
      <dgm:spPr/>
    </dgm:pt>
    <dgm:pt modelId="{2F453B24-436D-4791-9F84-8C28937968C1}" type="pres">
      <dgm:prSet presAssocID="{D2157176-CDC9-4204-BFF9-2683B1272FC4}" presName="Name10" presStyleLbl="parChTrans1D2" presStyleIdx="0" presStyleCnt="3"/>
      <dgm:spPr/>
    </dgm:pt>
    <dgm:pt modelId="{71C8FAD2-AB77-4FCC-BF2C-A599DE5C08E5}" type="pres">
      <dgm:prSet presAssocID="{2EC76F61-BDB6-4993-81FF-9939469F7CA4}" presName="hierRoot2" presStyleCnt="0"/>
      <dgm:spPr/>
    </dgm:pt>
    <dgm:pt modelId="{65403C7A-54BA-40DC-9F61-2D47ADC32FF2}" type="pres">
      <dgm:prSet presAssocID="{2EC76F61-BDB6-4993-81FF-9939469F7CA4}" presName="composite2" presStyleCnt="0"/>
      <dgm:spPr/>
    </dgm:pt>
    <dgm:pt modelId="{DBDA0734-B73E-43CF-86E2-B35D3A5797FC}" type="pres">
      <dgm:prSet presAssocID="{2EC76F61-BDB6-4993-81FF-9939469F7CA4}" presName="background2" presStyleLbl="node2" presStyleIdx="0" presStyleCnt="3"/>
      <dgm:spPr/>
    </dgm:pt>
    <dgm:pt modelId="{23347BD8-D6CC-4AEB-AE66-FEAE8298DCEF}" type="pres">
      <dgm:prSet presAssocID="{2EC76F61-BDB6-4993-81FF-9939469F7CA4}" presName="text2" presStyleLbl="fgAcc2" presStyleIdx="0" presStyleCnt="3" custLinFactNeighborX="-7946" custLinFactNeighborY="417">
        <dgm:presLayoutVars>
          <dgm:chPref val="3"/>
        </dgm:presLayoutVars>
      </dgm:prSet>
      <dgm:spPr/>
    </dgm:pt>
    <dgm:pt modelId="{19EED24B-85D6-4562-8F9F-2D0443BC02F1}" type="pres">
      <dgm:prSet presAssocID="{2EC76F61-BDB6-4993-81FF-9939469F7CA4}" presName="hierChild3" presStyleCnt="0"/>
      <dgm:spPr/>
    </dgm:pt>
    <dgm:pt modelId="{B6156CCF-3521-4467-B900-5CA9D7E345CA}" type="pres">
      <dgm:prSet presAssocID="{D7161725-A60F-4C27-8EE0-B970EF4F4A9C}" presName="Name10" presStyleLbl="parChTrans1D2" presStyleIdx="1" presStyleCnt="3"/>
      <dgm:spPr/>
    </dgm:pt>
    <dgm:pt modelId="{C285D899-8001-43A1-9932-5D8138B7FD0E}" type="pres">
      <dgm:prSet presAssocID="{529356D7-4D34-463D-8035-4BADA2536992}" presName="hierRoot2" presStyleCnt="0"/>
      <dgm:spPr/>
    </dgm:pt>
    <dgm:pt modelId="{B0F4232B-E789-43FA-A644-71F1FC745FCA}" type="pres">
      <dgm:prSet presAssocID="{529356D7-4D34-463D-8035-4BADA2536992}" presName="composite2" presStyleCnt="0"/>
      <dgm:spPr/>
    </dgm:pt>
    <dgm:pt modelId="{73F14336-7EDB-408B-B3D8-EB11EA1B3EF7}" type="pres">
      <dgm:prSet presAssocID="{529356D7-4D34-463D-8035-4BADA2536992}" presName="background2" presStyleLbl="node2" presStyleIdx="1" presStyleCnt="3"/>
      <dgm:spPr/>
    </dgm:pt>
    <dgm:pt modelId="{8568E199-A852-4E5A-8BAD-2CEFA1D33781}" type="pres">
      <dgm:prSet presAssocID="{529356D7-4D34-463D-8035-4BADA2536992}" presName="text2" presStyleLbl="fgAcc2" presStyleIdx="1" presStyleCnt="3" custLinFactNeighborX="-10595" custLinFactNeighborY="3754">
        <dgm:presLayoutVars>
          <dgm:chPref val="3"/>
        </dgm:presLayoutVars>
      </dgm:prSet>
      <dgm:spPr/>
    </dgm:pt>
    <dgm:pt modelId="{180DD708-B5FD-4BCB-9B7E-939E6C18FD55}" type="pres">
      <dgm:prSet presAssocID="{529356D7-4D34-463D-8035-4BADA2536992}" presName="hierChild3" presStyleCnt="0"/>
      <dgm:spPr/>
    </dgm:pt>
    <dgm:pt modelId="{ED4244DC-97B9-4768-9472-8420CDFFFAF5}" type="pres">
      <dgm:prSet presAssocID="{5606AE5E-A526-4A31-9C82-5A8EC535EBE7}" presName="Name10" presStyleLbl="parChTrans1D2" presStyleIdx="2" presStyleCnt="3"/>
      <dgm:spPr/>
    </dgm:pt>
    <dgm:pt modelId="{E4F01BE1-DFBD-4969-B5BE-BFAE88CB181F}" type="pres">
      <dgm:prSet presAssocID="{D8512B1C-002C-4A7C-8AA1-C63009330A48}" presName="hierRoot2" presStyleCnt="0"/>
      <dgm:spPr/>
    </dgm:pt>
    <dgm:pt modelId="{68508B8B-1298-41CA-A68A-00B4A07E436A}" type="pres">
      <dgm:prSet presAssocID="{D8512B1C-002C-4A7C-8AA1-C63009330A48}" presName="composite2" presStyleCnt="0"/>
      <dgm:spPr/>
    </dgm:pt>
    <dgm:pt modelId="{F46E58D4-9D01-44BA-B4A7-F529A3AEC0A1}" type="pres">
      <dgm:prSet presAssocID="{D8512B1C-002C-4A7C-8AA1-C63009330A48}" presName="background2" presStyleLbl="node2" presStyleIdx="2" presStyleCnt="3"/>
      <dgm:spPr/>
    </dgm:pt>
    <dgm:pt modelId="{650981E2-17BE-49D9-B89B-C71F9F620772}" type="pres">
      <dgm:prSet presAssocID="{D8512B1C-002C-4A7C-8AA1-C63009330A48}" presName="text2" presStyleLbl="fgAcc2" presStyleIdx="2" presStyleCnt="3" custLinFactNeighborX="-9271" custLinFactNeighborY="9036">
        <dgm:presLayoutVars>
          <dgm:chPref val="3"/>
        </dgm:presLayoutVars>
      </dgm:prSet>
      <dgm:spPr/>
    </dgm:pt>
    <dgm:pt modelId="{747BE17E-857A-48B9-B373-EE6AF70B35F6}" type="pres">
      <dgm:prSet presAssocID="{D8512B1C-002C-4A7C-8AA1-C63009330A48}" presName="hierChild3" presStyleCnt="0"/>
      <dgm:spPr/>
    </dgm:pt>
    <dgm:pt modelId="{9567D215-E46D-40A4-A728-62E1B4108432}" type="pres">
      <dgm:prSet presAssocID="{F308E5AF-D92F-4EE7-9B5A-DC52EFD5A446}" presName="hierRoot1" presStyleCnt="0"/>
      <dgm:spPr/>
    </dgm:pt>
    <dgm:pt modelId="{51180020-9A88-47A0-A294-BEEF928ADC12}" type="pres">
      <dgm:prSet presAssocID="{F308E5AF-D92F-4EE7-9B5A-DC52EFD5A446}" presName="composite" presStyleCnt="0"/>
      <dgm:spPr/>
    </dgm:pt>
    <dgm:pt modelId="{F73A9985-8BB0-4356-AE6B-54E675852C35}" type="pres">
      <dgm:prSet presAssocID="{F308E5AF-D92F-4EE7-9B5A-DC52EFD5A446}" presName="background" presStyleLbl="node0" presStyleIdx="2" presStyleCnt="3"/>
      <dgm:spPr/>
    </dgm:pt>
    <dgm:pt modelId="{5DD4E759-504B-4D91-BFC0-4ED716F5E13A}" type="pres">
      <dgm:prSet presAssocID="{F308E5AF-D92F-4EE7-9B5A-DC52EFD5A446}" presName="text" presStyleLbl="fgAcc0" presStyleIdx="2" presStyleCnt="3" custLinFactNeighborX="12403" custLinFactNeighborY="-11355">
        <dgm:presLayoutVars>
          <dgm:chPref val="3"/>
        </dgm:presLayoutVars>
      </dgm:prSet>
      <dgm:spPr/>
    </dgm:pt>
    <dgm:pt modelId="{A1EDF068-FB48-43FC-8725-268D1A54C6AB}" type="pres">
      <dgm:prSet presAssocID="{F308E5AF-D92F-4EE7-9B5A-DC52EFD5A446}" presName="hierChild2" presStyleCnt="0"/>
      <dgm:spPr/>
    </dgm:pt>
  </dgm:ptLst>
  <dgm:cxnLst>
    <dgm:cxn modelId="{D7F4C002-8F4C-4DFA-A075-1DC94EC0B7A5}" srcId="{F4CBF3F1-5C14-49C2-8FEA-D47165DCB35E}" destId="{6A968A5E-612C-4B78-82C8-DC18ED4A5CC1}" srcOrd="1" destOrd="0" parTransId="{9AFB9A4B-B397-4989-8CEB-33F1EE8A7470}" sibTransId="{239E1F96-27D5-4E1D-8C61-F03B828F5367}"/>
    <dgm:cxn modelId="{CD407605-FAA0-4750-97F8-E89B872A0A9B}" type="presOf" srcId="{D8512B1C-002C-4A7C-8AA1-C63009330A48}" destId="{650981E2-17BE-49D9-B89B-C71F9F620772}" srcOrd="0" destOrd="0" presId="urn:microsoft.com/office/officeart/2005/8/layout/hierarchy1"/>
    <dgm:cxn modelId="{97DBBA0B-4ABD-4EB3-89FE-2D9FD52B987F}" type="presOf" srcId="{986BDCA9-7A56-4EF9-94D8-8469449E019A}" destId="{D73F76FC-3A5B-4254-9C88-3A6EA2DD5F61}" srcOrd="0" destOrd="0" presId="urn:microsoft.com/office/officeart/2005/8/layout/hierarchy1"/>
    <dgm:cxn modelId="{B8B62E28-773B-448C-ACD7-6F2D794C0E80}" type="presOf" srcId="{F308E5AF-D92F-4EE7-9B5A-DC52EFD5A446}" destId="{5DD4E759-504B-4D91-BFC0-4ED716F5E13A}" srcOrd="0" destOrd="0" presId="urn:microsoft.com/office/officeart/2005/8/layout/hierarchy1"/>
    <dgm:cxn modelId="{19BE5F36-8074-4474-B05E-CEE5E168CC19}" type="presOf" srcId="{D2157176-CDC9-4204-BFF9-2683B1272FC4}" destId="{2F453B24-436D-4791-9F84-8C28937968C1}" srcOrd="0" destOrd="0" presId="urn:microsoft.com/office/officeart/2005/8/layout/hierarchy1"/>
    <dgm:cxn modelId="{8506B740-A694-4D05-B33D-A9266C432523}" srcId="{F4CBF3F1-5C14-49C2-8FEA-D47165DCB35E}" destId="{986BDCA9-7A56-4EF9-94D8-8469449E019A}" srcOrd="0" destOrd="0" parTransId="{5B1FBAF3-C47D-485B-B9E8-881AE5AA427A}" sibTransId="{7EF45C7E-FB60-4F9C-9E11-9C96C6D7F487}"/>
    <dgm:cxn modelId="{2DD54E6A-2FBF-4E0B-A6C2-A4DAF1D9CD80}" type="presOf" srcId="{D7161725-A60F-4C27-8EE0-B970EF4F4A9C}" destId="{B6156CCF-3521-4467-B900-5CA9D7E345CA}" srcOrd="0" destOrd="0" presId="urn:microsoft.com/office/officeart/2005/8/layout/hierarchy1"/>
    <dgm:cxn modelId="{B5D3B457-8738-428B-AA8A-476BCA62FB89}" type="presOf" srcId="{2EC76F61-BDB6-4993-81FF-9939469F7CA4}" destId="{23347BD8-D6CC-4AEB-AE66-FEAE8298DCEF}" srcOrd="0" destOrd="0" presId="urn:microsoft.com/office/officeart/2005/8/layout/hierarchy1"/>
    <dgm:cxn modelId="{94207279-13B4-4CE2-BE23-6F4A2E959D4F}" srcId="{6A968A5E-612C-4B78-82C8-DC18ED4A5CC1}" destId="{529356D7-4D34-463D-8035-4BADA2536992}" srcOrd="1" destOrd="0" parTransId="{D7161725-A60F-4C27-8EE0-B970EF4F4A9C}" sibTransId="{9E2F5E56-0A4B-463D-980F-740F9B630CF9}"/>
    <dgm:cxn modelId="{7255998C-BA5A-453E-BA54-FD62B12AA464}" type="presOf" srcId="{5606AE5E-A526-4A31-9C82-5A8EC535EBE7}" destId="{ED4244DC-97B9-4768-9472-8420CDFFFAF5}" srcOrd="0" destOrd="0" presId="urn:microsoft.com/office/officeart/2005/8/layout/hierarchy1"/>
    <dgm:cxn modelId="{CE269096-A121-49DD-AC10-0020E8285B27}" type="presOf" srcId="{6A968A5E-612C-4B78-82C8-DC18ED4A5CC1}" destId="{202055AE-B8BF-4563-812F-5A050EE48376}" srcOrd="0" destOrd="0" presId="urn:microsoft.com/office/officeart/2005/8/layout/hierarchy1"/>
    <dgm:cxn modelId="{8612A89A-45B0-42C4-9BC4-B4E60013DAEC}" type="presOf" srcId="{F4CBF3F1-5C14-49C2-8FEA-D47165DCB35E}" destId="{BFED873F-114E-4E7D-8D39-270168E3E40F}" srcOrd="0" destOrd="0" presId="urn:microsoft.com/office/officeart/2005/8/layout/hierarchy1"/>
    <dgm:cxn modelId="{F234EAC0-9011-4F53-B4AB-93C43CA547FF}" srcId="{6A968A5E-612C-4B78-82C8-DC18ED4A5CC1}" destId="{2EC76F61-BDB6-4993-81FF-9939469F7CA4}" srcOrd="0" destOrd="0" parTransId="{D2157176-CDC9-4204-BFF9-2683B1272FC4}" sibTransId="{3C818E3A-DCDE-49FD-BC69-7BC868434D27}"/>
    <dgm:cxn modelId="{AE527DC2-220E-4253-BACF-1A2CE440066A}" type="presOf" srcId="{529356D7-4D34-463D-8035-4BADA2536992}" destId="{8568E199-A852-4E5A-8BAD-2CEFA1D33781}" srcOrd="0" destOrd="0" presId="urn:microsoft.com/office/officeart/2005/8/layout/hierarchy1"/>
    <dgm:cxn modelId="{EFAAE7C4-9089-49C2-87B5-9ADF37928478}" srcId="{F4CBF3F1-5C14-49C2-8FEA-D47165DCB35E}" destId="{F308E5AF-D92F-4EE7-9B5A-DC52EFD5A446}" srcOrd="2" destOrd="0" parTransId="{BEA5AB53-21E5-4745-8E81-892A0AA0F1B4}" sibTransId="{2AF8E742-7CE2-4D94-AB18-D0EDC12FCB70}"/>
    <dgm:cxn modelId="{A0F7BBE9-97FD-44C8-A60C-C751214A112D}" srcId="{6A968A5E-612C-4B78-82C8-DC18ED4A5CC1}" destId="{D8512B1C-002C-4A7C-8AA1-C63009330A48}" srcOrd="2" destOrd="0" parTransId="{5606AE5E-A526-4A31-9C82-5A8EC535EBE7}" sibTransId="{1A3B1F02-97B1-439A-B1CC-F54CAEC76B7A}"/>
    <dgm:cxn modelId="{52FDA8F5-46DD-4E59-8F26-AA8D2EECFB9E}" type="presParOf" srcId="{BFED873F-114E-4E7D-8D39-270168E3E40F}" destId="{30536C4C-EB48-4F7A-A690-C579E5F39AA7}" srcOrd="0" destOrd="0" presId="urn:microsoft.com/office/officeart/2005/8/layout/hierarchy1"/>
    <dgm:cxn modelId="{DDCD12EC-684F-4129-9D53-E758983D0038}" type="presParOf" srcId="{30536C4C-EB48-4F7A-A690-C579E5F39AA7}" destId="{92FD5E88-E61A-4918-8347-FCA3433AB605}" srcOrd="0" destOrd="0" presId="urn:microsoft.com/office/officeart/2005/8/layout/hierarchy1"/>
    <dgm:cxn modelId="{6923263A-C0F8-4697-962F-EA172AA96030}" type="presParOf" srcId="{92FD5E88-E61A-4918-8347-FCA3433AB605}" destId="{4F6A8B03-EBF4-46CA-8C6E-43C29CC0B50E}" srcOrd="0" destOrd="0" presId="urn:microsoft.com/office/officeart/2005/8/layout/hierarchy1"/>
    <dgm:cxn modelId="{280F6A5C-6EE7-4EC4-B8C7-0D2627BA8A53}" type="presParOf" srcId="{92FD5E88-E61A-4918-8347-FCA3433AB605}" destId="{D73F76FC-3A5B-4254-9C88-3A6EA2DD5F61}" srcOrd="1" destOrd="0" presId="urn:microsoft.com/office/officeart/2005/8/layout/hierarchy1"/>
    <dgm:cxn modelId="{F76B9ABB-C6AC-47B6-928E-225695868F87}" type="presParOf" srcId="{30536C4C-EB48-4F7A-A690-C579E5F39AA7}" destId="{376A0312-AE2D-421E-AD5B-E59BA8B44DB0}" srcOrd="1" destOrd="0" presId="urn:microsoft.com/office/officeart/2005/8/layout/hierarchy1"/>
    <dgm:cxn modelId="{AE39E65E-F7DA-44FF-9ADA-BCE4154FF39D}" type="presParOf" srcId="{BFED873F-114E-4E7D-8D39-270168E3E40F}" destId="{521CCFF3-0FD6-4BC5-BE66-CB26D506E9DF}" srcOrd="1" destOrd="0" presId="urn:microsoft.com/office/officeart/2005/8/layout/hierarchy1"/>
    <dgm:cxn modelId="{76A9593D-FD47-4DE2-8533-96032563FD74}" type="presParOf" srcId="{521CCFF3-0FD6-4BC5-BE66-CB26D506E9DF}" destId="{42E979D1-8DBD-475A-AFA0-9FD7BC83BA52}" srcOrd="0" destOrd="0" presId="urn:microsoft.com/office/officeart/2005/8/layout/hierarchy1"/>
    <dgm:cxn modelId="{67A03E59-C67B-4055-822E-1387A93911BE}" type="presParOf" srcId="{42E979D1-8DBD-475A-AFA0-9FD7BC83BA52}" destId="{A6E8A9C6-C495-48B7-9460-92F9779B3F2B}" srcOrd="0" destOrd="0" presId="urn:microsoft.com/office/officeart/2005/8/layout/hierarchy1"/>
    <dgm:cxn modelId="{4AC2E471-0DD7-44CB-B4A3-F9676CAED199}" type="presParOf" srcId="{42E979D1-8DBD-475A-AFA0-9FD7BC83BA52}" destId="{202055AE-B8BF-4563-812F-5A050EE48376}" srcOrd="1" destOrd="0" presId="urn:microsoft.com/office/officeart/2005/8/layout/hierarchy1"/>
    <dgm:cxn modelId="{E89E6320-BC90-4BE5-9961-5805DAC146B8}" type="presParOf" srcId="{521CCFF3-0FD6-4BC5-BE66-CB26D506E9DF}" destId="{4D99FA5B-1D86-4A0F-97B4-8D2CDBAAC3F4}" srcOrd="1" destOrd="0" presId="urn:microsoft.com/office/officeart/2005/8/layout/hierarchy1"/>
    <dgm:cxn modelId="{BC423D56-1625-4E7B-9986-CF6BAAA2C460}" type="presParOf" srcId="{4D99FA5B-1D86-4A0F-97B4-8D2CDBAAC3F4}" destId="{2F453B24-436D-4791-9F84-8C28937968C1}" srcOrd="0" destOrd="0" presId="urn:microsoft.com/office/officeart/2005/8/layout/hierarchy1"/>
    <dgm:cxn modelId="{B7FE16DB-F3D0-4408-8C28-8CC14D9F8887}" type="presParOf" srcId="{4D99FA5B-1D86-4A0F-97B4-8D2CDBAAC3F4}" destId="{71C8FAD2-AB77-4FCC-BF2C-A599DE5C08E5}" srcOrd="1" destOrd="0" presId="urn:microsoft.com/office/officeart/2005/8/layout/hierarchy1"/>
    <dgm:cxn modelId="{2EACF5AC-417E-45D7-93C2-3EF1007BA4BB}" type="presParOf" srcId="{71C8FAD2-AB77-4FCC-BF2C-A599DE5C08E5}" destId="{65403C7A-54BA-40DC-9F61-2D47ADC32FF2}" srcOrd="0" destOrd="0" presId="urn:microsoft.com/office/officeart/2005/8/layout/hierarchy1"/>
    <dgm:cxn modelId="{ED28909D-7F86-4C56-83AD-716903A2EDC6}" type="presParOf" srcId="{65403C7A-54BA-40DC-9F61-2D47ADC32FF2}" destId="{DBDA0734-B73E-43CF-86E2-B35D3A5797FC}" srcOrd="0" destOrd="0" presId="urn:microsoft.com/office/officeart/2005/8/layout/hierarchy1"/>
    <dgm:cxn modelId="{132FB0AD-41BC-4297-A531-CB53DC45A08F}" type="presParOf" srcId="{65403C7A-54BA-40DC-9F61-2D47ADC32FF2}" destId="{23347BD8-D6CC-4AEB-AE66-FEAE8298DCEF}" srcOrd="1" destOrd="0" presId="urn:microsoft.com/office/officeart/2005/8/layout/hierarchy1"/>
    <dgm:cxn modelId="{B4CD52E9-E75D-4F14-909F-5B15DAD9A5BA}" type="presParOf" srcId="{71C8FAD2-AB77-4FCC-BF2C-A599DE5C08E5}" destId="{19EED24B-85D6-4562-8F9F-2D0443BC02F1}" srcOrd="1" destOrd="0" presId="urn:microsoft.com/office/officeart/2005/8/layout/hierarchy1"/>
    <dgm:cxn modelId="{E876C133-89A3-40D0-9DBC-53EBA22D837B}" type="presParOf" srcId="{4D99FA5B-1D86-4A0F-97B4-8D2CDBAAC3F4}" destId="{B6156CCF-3521-4467-B900-5CA9D7E345CA}" srcOrd="2" destOrd="0" presId="urn:microsoft.com/office/officeart/2005/8/layout/hierarchy1"/>
    <dgm:cxn modelId="{BF47229A-1F92-4C07-A0A9-3C764CD0C7BE}" type="presParOf" srcId="{4D99FA5B-1D86-4A0F-97B4-8D2CDBAAC3F4}" destId="{C285D899-8001-43A1-9932-5D8138B7FD0E}" srcOrd="3" destOrd="0" presId="urn:microsoft.com/office/officeart/2005/8/layout/hierarchy1"/>
    <dgm:cxn modelId="{2E5083B9-53AB-4A43-AA0E-D2A1762B8A2A}" type="presParOf" srcId="{C285D899-8001-43A1-9932-5D8138B7FD0E}" destId="{B0F4232B-E789-43FA-A644-71F1FC745FCA}" srcOrd="0" destOrd="0" presId="urn:microsoft.com/office/officeart/2005/8/layout/hierarchy1"/>
    <dgm:cxn modelId="{CA7C4FD8-E142-4AA3-BAF1-15BE0313152E}" type="presParOf" srcId="{B0F4232B-E789-43FA-A644-71F1FC745FCA}" destId="{73F14336-7EDB-408B-B3D8-EB11EA1B3EF7}" srcOrd="0" destOrd="0" presId="urn:microsoft.com/office/officeart/2005/8/layout/hierarchy1"/>
    <dgm:cxn modelId="{7C7CE0E3-15BB-4BEB-9E6E-932404042B29}" type="presParOf" srcId="{B0F4232B-E789-43FA-A644-71F1FC745FCA}" destId="{8568E199-A852-4E5A-8BAD-2CEFA1D33781}" srcOrd="1" destOrd="0" presId="urn:microsoft.com/office/officeart/2005/8/layout/hierarchy1"/>
    <dgm:cxn modelId="{AA12D2E6-2040-430D-A8B8-D51F56F894CA}" type="presParOf" srcId="{C285D899-8001-43A1-9932-5D8138B7FD0E}" destId="{180DD708-B5FD-4BCB-9B7E-939E6C18FD55}" srcOrd="1" destOrd="0" presId="urn:microsoft.com/office/officeart/2005/8/layout/hierarchy1"/>
    <dgm:cxn modelId="{36F79CC1-B684-4696-93B4-13F17D8391BB}" type="presParOf" srcId="{4D99FA5B-1D86-4A0F-97B4-8D2CDBAAC3F4}" destId="{ED4244DC-97B9-4768-9472-8420CDFFFAF5}" srcOrd="4" destOrd="0" presId="urn:microsoft.com/office/officeart/2005/8/layout/hierarchy1"/>
    <dgm:cxn modelId="{4C767416-8516-4D02-975D-5367FAF4E717}" type="presParOf" srcId="{4D99FA5B-1D86-4A0F-97B4-8D2CDBAAC3F4}" destId="{E4F01BE1-DFBD-4969-B5BE-BFAE88CB181F}" srcOrd="5" destOrd="0" presId="urn:microsoft.com/office/officeart/2005/8/layout/hierarchy1"/>
    <dgm:cxn modelId="{43DA5F10-D566-4558-A865-28DED2CC7A07}" type="presParOf" srcId="{E4F01BE1-DFBD-4969-B5BE-BFAE88CB181F}" destId="{68508B8B-1298-41CA-A68A-00B4A07E436A}" srcOrd="0" destOrd="0" presId="urn:microsoft.com/office/officeart/2005/8/layout/hierarchy1"/>
    <dgm:cxn modelId="{BDBEAAD5-AEA5-4AF2-9668-CA73E30A3D66}" type="presParOf" srcId="{68508B8B-1298-41CA-A68A-00B4A07E436A}" destId="{F46E58D4-9D01-44BA-B4A7-F529A3AEC0A1}" srcOrd="0" destOrd="0" presId="urn:microsoft.com/office/officeart/2005/8/layout/hierarchy1"/>
    <dgm:cxn modelId="{A61FB9ED-2E61-4125-A150-DB4AD898EAAD}" type="presParOf" srcId="{68508B8B-1298-41CA-A68A-00B4A07E436A}" destId="{650981E2-17BE-49D9-B89B-C71F9F620772}" srcOrd="1" destOrd="0" presId="urn:microsoft.com/office/officeart/2005/8/layout/hierarchy1"/>
    <dgm:cxn modelId="{B2A24F4F-8158-4E45-AB3E-26485D5FB965}" type="presParOf" srcId="{E4F01BE1-DFBD-4969-B5BE-BFAE88CB181F}" destId="{747BE17E-857A-48B9-B373-EE6AF70B35F6}" srcOrd="1" destOrd="0" presId="urn:microsoft.com/office/officeart/2005/8/layout/hierarchy1"/>
    <dgm:cxn modelId="{764F625E-B6C6-47AC-A3D6-C53DD4731CDF}" type="presParOf" srcId="{BFED873F-114E-4E7D-8D39-270168E3E40F}" destId="{9567D215-E46D-40A4-A728-62E1B4108432}" srcOrd="2" destOrd="0" presId="urn:microsoft.com/office/officeart/2005/8/layout/hierarchy1"/>
    <dgm:cxn modelId="{C8646C1A-1F7D-421F-AB22-85527061997F}" type="presParOf" srcId="{9567D215-E46D-40A4-A728-62E1B4108432}" destId="{51180020-9A88-47A0-A294-BEEF928ADC12}" srcOrd="0" destOrd="0" presId="urn:microsoft.com/office/officeart/2005/8/layout/hierarchy1"/>
    <dgm:cxn modelId="{329C2892-3A3B-4E22-8A71-C33902A1F128}" type="presParOf" srcId="{51180020-9A88-47A0-A294-BEEF928ADC12}" destId="{F73A9985-8BB0-4356-AE6B-54E675852C35}" srcOrd="0" destOrd="0" presId="urn:microsoft.com/office/officeart/2005/8/layout/hierarchy1"/>
    <dgm:cxn modelId="{417367B5-8008-43C9-8B54-2A17038EF916}" type="presParOf" srcId="{51180020-9A88-47A0-A294-BEEF928ADC12}" destId="{5DD4E759-504B-4D91-BFC0-4ED716F5E13A}" srcOrd="1" destOrd="0" presId="urn:microsoft.com/office/officeart/2005/8/layout/hierarchy1"/>
    <dgm:cxn modelId="{A8613238-9E26-459B-9079-28C02823FB6D}" type="presParOf" srcId="{9567D215-E46D-40A4-A728-62E1B4108432}" destId="{A1EDF068-FB48-43FC-8725-268D1A54C6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E90080-3A50-4AB3-821B-7C23A4289B6E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140B5E5-6C9F-4506-B045-3A607AE7AD66}">
      <dgm:prSet/>
      <dgm:spPr/>
      <dgm:t>
        <a:bodyPr/>
        <a:lstStyle/>
        <a:p>
          <a:r>
            <a:rPr lang="en-US" baseline="0" dirty="0"/>
            <a:t>WHAT ARE THE ELEMENTS OF AN OFFER?</a:t>
          </a:r>
          <a:endParaRPr lang="en-US" dirty="0"/>
        </a:p>
      </dgm:t>
    </dgm:pt>
    <dgm:pt modelId="{BCDF2B44-CA45-4238-9F76-0BABB42B73D1}" type="parTrans" cxnId="{22B7923C-B0FF-4F0A-9DAE-5AFDB9466541}">
      <dgm:prSet/>
      <dgm:spPr/>
      <dgm:t>
        <a:bodyPr/>
        <a:lstStyle/>
        <a:p>
          <a:endParaRPr lang="en-US"/>
        </a:p>
      </dgm:t>
    </dgm:pt>
    <dgm:pt modelId="{5C69719B-ED78-43A2-BBB2-0739B15A1EB2}" type="sibTrans" cxnId="{22B7923C-B0FF-4F0A-9DAE-5AFDB9466541}">
      <dgm:prSet/>
      <dgm:spPr/>
      <dgm:t>
        <a:bodyPr/>
        <a:lstStyle/>
        <a:p>
          <a:endParaRPr lang="en-US"/>
        </a:p>
      </dgm:t>
    </dgm:pt>
    <dgm:pt modelId="{64407D18-19BF-4C05-AF65-BAE8D27D3211}">
      <dgm:prSet/>
      <dgm:spPr/>
      <dgm:t>
        <a:bodyPr/>
        <a:lstStyle/>
        <a:p>
          <a:r>
            <a:rPr lang="en-US" kern="1200" baseline="0" dirty="0">
              <a:solidFill>
                <a:srgbClr val="FF0000"/>
              </a:solidFill>
              <a:latin typeface="Arial Rounded MT Bold" panose="020F0704030504030204" pitchFamily="34" charset="0"/>
            </a:rPr>
            <a:t>PRICE</a:t>
          </a:r>
          <a:endParaRPr lang="en-US" kern="1200" dirty="0">
            <a:solidFill>
              <a:srgbClr val="FF0000"/>
            </a:solidFill>
            <a:latin typeface="Arial Rounded MT Bold" panose="020F0704030504030204" pitchFamily="34" charset="0"/>
          </a:endParaRPr>
        </a:p>
      </dgm:t>
    </dgm:pt>
    <dgm:pt modelId="{61060E6E-DAF9-4187-A5C0-F4A7E10A52FD}" type="parTrans" cxnId="{634BC77A-CCB6-4F5B-B054-24E9FFE5FFA7}">
      <dgm:prSet/>
      <dgm:spPr/>
      <dgm:t>
        <a:bodyPr/>
        <a:lstStyle/>
        <a:p>
          <a:endParaRPr lang="en-US"/>
        </a:p>
      </dgm:t>
    </dgm:pt>
    <dgm:pt modelId="{DA934516-5E76-4C64-ABE7-23F4D77B5513}" type="sibTrans" cxnId="{634BC77A-CCB6-4F5B-B054-24E9FFE5FFA7}">
      <dgm:prSet/>
      <dgm:spPr/>
      <dgm:t>
        <a:bodyPr/>
        <a:lstStyle/>
        <a:p>
          <a:endParaRPr lang="en-US"/>
        </a:p>
      </dgm:t>
    </dgm:pt>
    <dgm:pt modelId="{2D6D7DB8-8977-4C56-AA76-A6BD3006281C}">
      <dgm:prSet/>
      <dgm:spPr/>
      <dgm:t>
        <a:bodyPr/>
        <a:lstStyle/>
        <a:p>
          <a:r>
            <a:rPr lang="en-US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TERMS</a:t>
          </a:r>
          <a:r>
            <a:rPr lang="en-US" kern="1200" baseline="0" dirty="0">
              <a:latin typeface="Arial Rounded MT Bold" panose="020F0704030504030204" pitchFamily="34" charset="0"/>
            </a:rPr>
            <a:t>, OR HOW IS THE PRICE PAID</a:t>
          </a:r>
          <a:endParaRPr lang="en-US" kern="1200" dirty="0">
            <a:latin typeface="Arial Rounded MT Bold" panose="020F0704030504030204" pitchFamily="34" charset="0"/>
          </a:endParaRPr>
        </a:p>
      </dgm:t>
    </dgm:pt>
    <dgm:pt modelId="{5F2DF65A-0320-4695-8B44-82C5D00AD937}" type="parTrans" cxnId="{36E48916-504E-4871-A4AD-91CA6FA9F5A2}">
      <dgm:prSet/>
      <dgm:spPr/>
      <dgm:t>
        <a:bodyPr/>
        <a:lstStyle/>
        <a:p>
          <a:endParaRPr lang="en-US"/>
        </a:p>
      </dgm:t>
    </dgm:pt>
    <dgm:pt modelId="{274DF3C1-A1DD-46CD-8151-B0DD9DB3A6AA}" type="sibTrans" cxnId="{36E48916-504E-4871-A4AD-91CA6FA9F5A2}">
      <dgm:prSet/>
      <dgm:spPr/>
      <dgm:t>
        <a:bodyPr/>
        <a:lstStyle/>
        <a:p>
          <a:endParaRPr lang="en-US"/>
        </a:p>
      </dgm:t>
    </dgm:pt>
    <dgm:pt modelId="{D57416EF-AA3C-4A65-BCE2-860FEA827FD5}">
      <dgm:prSet/>
      <dgm:spPr/>
      <dgm:t>
        <a:bodyPr/>
        <a:lstStyle/>
        <a:p>
          <a:r>
            <a:rPr lang="en-US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CONDITIONS</a:t>
          </a:r>
          <a:r>
            <a:rPr lang="en-US" kern="1200" baseline="0" dirty="0">
              <a:latin typeface="Arial Rounded MT Bold" panose="020F0704030504030204" pitchFamily="34" charset="0"/>
            </a:rPr>
            <a:t>, OR WHAT ELSE IS REQUIRED OF ME IN THIS SALE (LIKE WHAT’S THE CATCH?)</a:t>
          </a:r>
          <a:endParaRPr lang="en-US" kern="1200" dirty="0">
            <a:latin typeface="Arial Rounded MT Bold" panose="020F0704030504030204" pitchFamily="34" charset="0"/>
          </a:endParaRPr>
        </a:p>
      </dgm:t>
    </dgm:pt>
    <dgm:pt modelId="{86FA7954-5201-4248-AC86-4077D45B1C26}" type="parTrans" cxnId="{1C341942-E735-4BCF-A7E5-A198F16CB998}">
      <dgm:prSet/>
      <dgm:spPr/>
      <dgm:t>
        <a:bodyPr/>
        <a:lstStyle/>
        <a:p>
          <a:endParaRPr lang="en-US"/>
        </a:p>
      </dgm:t>
    </dgm:pt>
    <dgm:pt modelId="{349CB54E-5764-43CC-9D60-162E92C4F619}" type="sibTrans" cxnId="{1C341942-E735-4BCF-A7E5-A198F16CB998}">
      <dgm:prSet/>
      <dgm:spPr/>
      <dgm:t>
        <a:bodyPr/>
        <a:lstStyle/>
        <a:p>
          <a:endParaRPr lang="en-US"/>
        </a:p>
      </dgm:t>
    </dgm:pt>
    <dgm:pt modelId="{D52098C5-C468-4053-9B80-A8D26EEB835A}">
      <dgm:prSet/>
      <dgm:spPr/>
      <dgm:t>
        <a:bodyPr/>
        <a:lstStyle/>
        <a:p>
          <a:r>
            <a:rPr lang="en-US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TIMING</a:t>
          </a:r>
          <a:r>
            <a:rPr lang="en-US" kern="1200" baseline="0" dirty="0">
              <a:latin typeface="Arial Rounded MT Bold" panose="020F0704030504030204" pitchFamily="34" charset="0"/>
            </a:rPr>
            <a:t>, OR HOW LONG WILL I BE INVOLVED IN THE PROCESS</a:t>
          </a:r>
          <a:endParaRPr lang="en-US" kern="1200" dirty="0">
            <a:latin typeface="Arial Rounded MT Bold" panose="020F0704030504030204" pitchFamily="34" charset="0"/>
          </a:endParaRPr>
        </a:p>
      </dgm:t>
    </dgm:pt>
    <dgm:pt modelId="{C4EA999F-6918-4B0D-BBB9-77A1E3D6A1B1}" type="parTrans" cxnId="{5F8C5BEF-B30A-4675-A488-9C15733990B2}">
      <dgm:prSet/>
      <dgm:spPr/>
      <dgm:t>
        <a:bodyPr/>
        <a:lstStyle/>
        <a:p>
          <a:endParaRPr lang="en-US"/>
        </a:p>
      </dgm:t>
    </dgm:pt>
    <dgm:pt modelId="{03A2E7AD-F511-443C-88B1-65FBE5DB898C}" type="sibTrans" cxnId="{5F8C5BEF-B30A-4675-A488-9C15733990B2}">
      <dgm:prSet/>
      <dgm:spPr/>
      <dgm:t>
        <a:bodyPr/>
        <a:lstStyle/>
        <a:p>
          <a:endParaRPr lang="en-US"/>
        </a:p>
      </dgm:t>
    </dgm:pt>
    <dgm:pt modelId="{A0938851-D5AB-48EA-B9D9-0CB2F2B9D1DD}">
      <dgm:prSet/>
      <dgm:spPr/>
      <dgm:t>
        <a:bodyPr/>
        <a:lstStyle/>
        <a:p>
          <a:r>
            <a:rPr lang="en-US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COMPENSATION</a:t>
          </a:r>
          <a:r>
            <a:rPr lang="en-US" kern="1200" baseline="0" dirty="0">
              <a:latin typeface="Arial Rounded MT Bold" panose="020F0704030504030204" pitchFamily="34" charset="0"/>
            </a:rPr>
            <a:t>, OR WHAT WILL I BE PAID FOR MY WORK IN THE PROCESS</a:t>
          </a:r>
          <a:endParaRPr lang="en-US" kern="1200" dirty="0">
            <a:latin typeface="Arial Rounded MT Bold" panose="020F0704030504030204" pitchFamily="34" charset="0"/>
          </a:endParaRPr>
        </a:p>
      </dgm:t>
    </dgm:pt>
    <dgm:pt modelId="{8D77C395-573D-47BD-AD64-C68087BF7962}" type="parTrans" cxnId="{E13EADD8-424C-4DD6-A0FB-9E6FF84D83EF}">
      <dgm:prSet/>
      <dgm:spPr/>
      <dgm:t>
        <a:bodyPr/>
        <a:lstStyle/>
        <a:p>
          <a:endParaRPr lang="en-US"/>
        </a:p>
      </dgm:t>
    </dgm:pt>
    <dgm:pt modelId="{9ECE9155-2742-4317-BD00-7EF1974803FF}" type="sibTrans" cxnId="{E13EADD8-424C-4DD6-A0FB-9E6FF84D83EF}">
      <dgm:prSet/>
      <dgm:spPr/>
      <dgm:t>
        <a:bodyPr/>
        <a:lstStyle/>
        <a:p>
          <a:endParaRPr lang="en-US"/>
        </a:p>
      </dgm:t>
    </dgm:pt>
    <dgm:pt modelId="{8CEFAC17-D855-4119-9E69-DD99E163B097}" type="pres">
      <dgm:prSet presAssocID="{25E90080-3A50-4AB3-821B-7C23A4289B6E}" presName="linear" presStyleCnt="0">
        <dgm:presLayoutVars>
          <dgm:animLvl val="lvl"/>
          <dgm:resizeHandles val="exact"/>
        </dgm:presLayoutVars>
      </dgm:prSet>
      <dgm:spPr/>
    </dgm:pt>
    <dgm:pt modelId="{1710EDA4-A89B-42A5-AD5B-16FECF5B208A}" type="pres">
      <dgm:prSet presAssocID="{8140B5E5-6C9F-4506-B045-3A607AE7AD6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A36D30B-2EC4-4389-BF71-E40896C37679}" type="pres">
      <dgm:prSet presAssocID="{8140B5E5-6C9F-4506-B045-3A607AE7AD6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63DFC11-CA43-4DA9-979A-76FDBB3AC3F9}" type="presOf" srcId="{25E90080-3A50-4AB3-821B-7C23A4289B6E}" destId="{8CEFAC17-D855-4119-9E69-DD99E163B097}" srcOrd="0" destOrd="0" presId="urn:microsoft.com/office/officeart/2005/8/layout/vList2"/>
    <dgm:cxn modelId="{36E48916-504E-4871-A4AD-91CA6FA9F5A2}" srcId="{8140B5E5-6C9F-4506-B045-3A607AE7AD66}" destId="{2D6D7DB8-8977-4C56-AA76-A6BD3006281C}" srcOrd="1" destOrd="0" parTransId="{5F2DF65A-0320-4695-8B44-82C5D00AD937}" sibTransId="{274DF3C1-A1DD-46CD-8151-B0DD9DB3A6AA}"/>
    <dgm:cxn modelId="{22B7923C-B0FF-4F0A-9DAE-5AFDB9466541}" srcId="{25E90080-3A50-4AB3-821B-7C23A4289B6E}" destId="{8140B5E5-6C9F-4506-B045-3A607AE7AD66}" srcOrd="0" destOrd="0" parTransId="{BCDF2B44-CA45-4238-9F76-0BABB42B73D1}" sibTransId="{5C69719B-ED78-43A2-BBB2-0739B15A1EB2}"/>
    <dgm:cxn modelId="{1C341942-E735-4BCF-A7E5-A198F16CB998}" srcId="{8140B5E5-6C9F-4506-B045-3A607AE7AD66}" destId="{D57416EF-AA3C-4A65-BCE2-860FEA827FD5}" srcOrd="2" destOrd="0" parTransId="{86FA7954-5201-4248-AC86-4077D45B1C26}" sibTransId="{349CB54E-5764-43CC-9D60-162E92C4F619}"/>
    <dgm:cxn modelId="{E2D0EC6E-A9AD-40F9-9172-10300F29E87B}" type="presOf" srcId="{2D6D7DB8-8977-4C56-AA76-A6BD3006281C}" destId="{1A36D30B-2EC4-4389-BF71-E40896C37679}" srcOrd="0" destOrd="1" presId="urn:microsoft.com/office/officeart/2005/8/layout/vList2"/>
    <dgm:cxn modelId="{634BC77A-CCB6-4F5B-B054-24E9FFE5FFA7}" srcId="{8140B5E5-6C9F-4506-B045-3A607AE7AD66}" destId="{64407D18-19BF-4C05-AF65-BAE8D27D3211}" srcOrd="0" destOrd="0" parTransId="{61060E6E-DAF9-4187-A5C0-F4A7E10A52FD}" sibTransId="{DA934516-5E76-4C64-ABE7-23F4D77B5513}"/>
    <dgm:cxn modelId="{973AAC97-B100-4742-99FD-D88B993870C3}" type="presOf" srcId="{D57416EF-AA3C-4A65-BCE2-860FEA827FD5}" destId="{1A36D30B-2EC4-4389-BF71-E40896C37679}" srcOrd="0" destOrd="2" presId="urn:microsoft.com/office/officeart/2005/8/layout/vList2"/>
    <dgm:cxn modelId="{7ED8EE98-6C7D-40EC-B3F6-7C52A7E0B9FA}" type="presOf" srcId="{D52098C5-C468-4053-9B80-A8D26EEB835A}" destId="{1A36D30B-2EC4-4389-BF71-E40896C37679}" srcOrd="0" destOrd="3" presId="urn:microsoft.com/office/officeart/2005/8/layout/vList2"/>
    <dgm:cxn modelId="{C8BA1BA3-8558-463E-9BC2-555A3BF147D7}" type="presOf" srcId="{8140B5E5-6C9F-4506-B045-3A607AE7AD66}" destId="{1710EDA4-A89B-42A5-AD5B-16FECF5B208A}" srcOrd="0" destOrd="0" presId="urn:microsoft.com/office/officeart/2005/8/layout/vList2"/>
    <dgm:cxn modelId="{D112E0CB-5636-4022-8EF6-7B2CD0840DDD}" type="presOf" srcId="{64407D18-19BF-4C05-AF65-BAE8D27D3211}" destId="{1A36D30B-2EC4-4389-BF71-E40896C37679}" srcOrd="0" destOrd="0" presId="urn:microsoft.com/office/officeart/2005/8/layout/vList2"/>
    <dgm:cxn modelId="{88F5BBD0-8490-416D-9286-C5F0ADDCB915}" type="presOf" srcId="{A0938851-D5AB-48EA-B9D9-0CB2F2B9D1DD}" destId="{1A36D30B-2EC4-4389-BF71-E40896C37679}" srcOrd="0" destOrd="4" presId="urn:microsoft.com/office/officeart/2005/8/layout/vList2"/>
    <dgm:cxn modelId="{E13EADD8-424C-4DD6-A0FB-9E6FF84D83EF}" srcId="{8140B5E5-6C9F-4506-B045-3A607AE7AD66}" destId="{A0938851-D5AB-48EA-B9D9-0CB2F2B9D1DD}" srcOrd="4" destOrd="0" parTransId="{8D77C395-573D-47BD-AD64-C68087BF7962}" sibTransId="{9ECE9155-2742-4317-BD00-7EF1974803FF}"/>
    <dgm:cxn modelId="{5F8C5BEF-B30A-4675-A488-9C15733990B2}" srcId="{8140B5E5-6C9F-4506-B045-3A607AE7AD66}" destId="{D52098C5-C468-4053-9B80-A8D26EEB835A}" srcOrd="3" destOrd="0" parTransId="{C4EA999F-6918-4B0D-BBB9-77A1E3D6A1B1}" sibTransId="{03A2E7AD-F511-443C-88B1-65FBE5DB898C}"/>
    <dgm:cxn modelId="{55EA768B-3910-498A-96FA-531B32DE95BA}" type="presParOf" srcId="{8CEFAC17-D855-4119-9E69-DD99E163B097}" destId="{1710EDA4-A89B-42A5-AD5B-16FECF5B208A}" srcOrd="0" destOrd="0" presId="urn:microsoft.com/office/officeart/2005/8/layout/vList2"/>
    <dgm:cxn modelId="{9CB3F233-4C93-431C-8F55-174E52C8304B}" type="presParOf" srcId="{8CEFAC17-D855-4119-9E69-DD99E163B097}" destId="{1A36D30B-2EC4-4389-BF71-E40896C3767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EBD675-8F09-473F-BCFB-4524CD2074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854BAE0C-E1F7-4EBA-8B3B-999572AE24E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baseline="0" dirty="0">
              <a:latin typeface="Arial Rounded MT Bold" panose="020F0704030504030204" pitchFamily="34" charset="0"/>
            </a:rPr>
            <a:t>IT TAKES THE SUM OF ALL OF THOSE CONDITION ELEMENTS TO UNDERSTAND WHAT THE OFFER REALLY IS.</a:t>
          </a:r>
          <a:endParaRPr lang="en-US" sz="2100" dirty="0">
            <a:latin typeface="Arial Rounded MT Bold" panose="020F0704030504030204" pitchFamily="34" charset="0"/>
          </a:endParaRPr>
        </a:p>
      </dgm:t>
    </dgm:pt>
    <dgm:pt modelId="{24DABABB-08DA-4803-B3B4-DD856FF44936}" type="parTrans" cxnId="{813C1CFF-5B11-4E1F-B705-96C8F44AFE66}">
      <dgm:prSet/>
      <dgm:spPr/>
      <dgm:t>
        <a:bodyPr/>
        <a:lstStyle/>
        <a:p>
          <a:endParaRPr lang="en-US"/>
        </a:p>
      </dgm:t>
    </dgm:pt>
    <dgm:pt modelId="{600B47D9-F4F5-4D7E-A9A6-03126E6AEA4C}" type="sibTrans" cxnId="{813C1CFF-5B11-4E1F-B705-96C8F44AFE66}">
      <dgm:prSet/>
      <dgm:spPr/>
      <dgm:t>
        <a:bodyPr/>
        <a:lstStyle/>
        <a:p>
          <a:endParaRPr lang="en-US"/>
        </a:p>
      </dgm:t>
    </dgm:pt>
    <dgm:pt modelId="{600A3F9C-462D-4E0B-9077-3F00217505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Arial Rounded MT Bold" panose="020F0704030504030204" pitchFamily="34" charset="0"/>
            </a:rPr>
            <a:t>JUST BEING FLATTERED BY THE PRICE AND NOT FACTORING IN THE OTHER CONDITIONS CAN LEAD TO A VERY PAINFUL RESULT.</a:t>
          </a:r>
          <a:endParaRPr lang="en-US" dirty="0">
            <a:latin typeface="Arial Rounded MT Bold" panose="020F0704030504030204" pitchFamily="34" charset="0"/>
          </a:endParaRPr>
        </a:p>
      </dgm:t>
    </dgm:pt>
    <dgm:pt modelId="{F8692973-1D7D-4CA9-B53B-99AC9C76A68F}" type="parTrans" cxnId="{64D8E7C6-A644-408C-AA9D-9A5D9551728B}">
      <dgm:prSet/>
      <dgm:spPr/>
      <dgm:t>
        <a:bodyPr/>
        <a:lstStyle/>
        <a:p>
          <a:endParaRPr lang="en-US"/>
        </a:p>
      </dgm:t>
    </dgm:pt>
    <dgm:pt modelId="{077959F0-00C6-4909-B5DB-0AD3FBC02931}" type="sibTrans" cxnId="{64D8E7C6-A644-408C-AA9D-9A5D9551728B}">
      <dgm:prSet/>
      <dgm:spPr/>
      <dgm:t>
        <a:bodyPr/>
        <a:lstStyle/>
        <a:p>
          <a:endParaRPr lang="en-US"/>
        </a:p>
      </dgm:t>
    </dgm:pt>
    <dgm:pt modelId="{80B8B849-09FE-4B98-925D-1F85DFC3267A}" type="pres">
      <dgm:prSet presAssocID="{ADEBD675-8F09-473F-BCFB-4524CD2074BB}" presName="root" presStyleCnt="0">
        <dgm:presLayoutVars>
          <dgm:dir/>
          <dgm:resizeHandles val="exact"/>
        </dgm:presLayoutVars>
      </dgm:prSet>
      <dgm:spPr/>
    </dgm:pt>
    <dgm:pt modelId="{42902CC0-EFCE-47D9-A595-0601CF76F061}" type="pres">
      <dgm:prSet presAssocID="{854BAE0C-E1F7-4EBA-8B3B-999572AE24EA}" presName="compNode" presStyleCnt="0"/>
      <dgm:spPr/>
    </dgm:pt>
    <dgm:pt modelId="{589B1616-E1AC-4E71-94A6-09F8CEEA99AB}" type="pres">
      <dgm:prSet presAssocID="{854BAE0C-E1F7-4EBA-8B3B-999572AE24EA}" presName="iconRect" presStyleLbl="node1" presStyleIdx="0" presStyleCnt="2" custLinFactNeighborX="6842" custLinFactNeighborY="-358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C8C1752-E766-4EB7-96A3-676EFC9688EA}" type="pres">
      <dgm:prSet presAssocID="{854BAE0C-E1F7-4EBA-8B3B-999572AE24EA}" presName="spaceRect" presStyleCnt="0"/>
      <dgm:spPr/>
    </dgm:pt>
    <dgm:pt modelId="{929690FE-3F21-47D6-B67A-7FD7E09E64E3}" type="pres">
      <dgm:prSet presAssocID="{854BAE0C-E1F7-4EBA-8B3B-999572AE24EA}" presName="textRect" presStyleLbl="revTx" presStyleIdx="0" presStyleCnt="2" custScaleX="107214" custScaleY="204399" custLinFactNeighborX="-770" custLinFactNeighborY="33908">
        <dgm:presLayoutVars>
          <dgm:chMax val="1"/>
          <dgm:chPref val="1"/>
        </dgm:presLayoutVars>
      </dgm:prSet>
      <dgm:spPr/>
    </dgm:pt>
    <dgm:pt modelId="{B2C6BA1B-053E-41C5-B079-E8447971F80A}" type="pres">
      <dgm:prSet presAssocID="{600B47D9-F4F5-4D7E-A9A6-03126E6AEA4C}" presName="sibTrans" presStyleCnt="0"/>
      <dgm:spPr/>
    </dgm:pt>
    <dgm:pt modelId="{E26D76B2-93EE-4CFA-B434-18E195A18E47}" type="pres">
      <dgm:prSet presAssocID="{600A3F9C-462D-4E0B-9077-3F0021750522}" presName="compNode" presStyleCnt="0"/>
      <dgm:spPr/>
    </dgm:pt>
    <dgm:pt modelId="{EF6FC4A0-9DDF-4561-B6DE-434CFBC574BB}" type="pres">
      <dgm:prSet presAssocID="{600A3F9C-462D-4E0B-9077-3F0021750522}" presName="iconRect" presStyleLbl="node1" presStyleIdx="1" presStyleCnt="2" custLinFactNeighborX="8552" custLinFactNeighborY="-3582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CBFED1C3-AA33-49A9-99E1-6E613E56DBA2}" type="pres">
      <dgm:prSet presAssocID="{600A3F9C-462D-4E0B-9077-3F0021750522}" presName="spaceRect" presStyleCnt="0"/>
      <dgm:spPr/>
    </dgm:pt>
    <dgm:pt modelId="{239FAFE2-7566-404B-8B2E-8CC306E35114}" type="pres">
      <dgm:prSet presAssocID="{600A3F9C-462D-4E0B-9077-3F0021750522}" presName="textRect" presStyleLbl="revTx" presStyleIdx="1" presStyleCnt="2" custScaleX="109847" custScaleY="213635">
        <dgm:presLayoutVars>
          <dgm:chMax val="1"/>
          <dgm:chPref val="1"/>
        </dgm:presLayoutVars>
      </dgm:prSet>
      <dgm:spPr/>
    </dgm:pt>
  </dgm:ptLst>
  <dgm:cxnLst>
    <dgm:cxn modelId="{A0527373-9D10-4A37-A214-0C8B53851DF3}" type="presOf" srcId="{ADEBD675-8F09-473F-BCFB-4524CD2074BB}" destId="{80B8B849-09FE-4B98-925D-1F85DFC3267A}" srcOrd="0" destOrd="0" presId="urn:microsoft.com/office/officeart/2018/2/layout/IconLabelList"/>
    <dgm:cxn modelId="{64D8E7C6-A644-408C-AA9D-9A5D9551728B}" srcId="{ADEBD675-8F09-473F-BCFB-4524CD2074BB}" destId="{600A3F9C-462D-4E0B-9077-3F0021750522}" srcOrd="1" destOrd="0" parTransId="{F8692973-1D7D-4CA9-B53B-99AC9C76A68F}" sibTransId="{077959F0-00C6-4909-B5DB-0AD3FBC02931}"/>
    <dgm:cxn modelId="{3AFAB0EC-F46C-43F9-BBCD-118228614001}" type="presOf" srcId="{600A3F9C-462D-4E0B-9077-3F0021750522}" destId="{239FAFE2-7566-404B-8B2E-8CC306E35114}" srcOrd="0" destOrd="0" presId="urn:microsoft.com/office/officeart/2018/2/layout/IconLabelList"/>
    <dgm:cxn modelId="{646169F2-1800-4888-9C49-5E1D6541F89E}" type="presOf" srcId="{854BAE0C-E1F7-4EBA-8B3B-999572AE24EA}" destId="{929690FE-3F21-47D6-B67A-7FD7E09E64E3}" srcOrd="0" destOrd="0" presId="urn:microsoft.com/office/officeart/2018/2/layout/IconLabelList"/>
    <dgm:cxn modelId="{813C1CFF-5B11-4E1F-B705-96C8F44AFE66}" srcId="{ADEBD675-8F09-473F-BCFB-4524CD2074BB}" destId="{854BAE0C-E1F7-4EBA-8B3B-999572AE24EA}" srcOrd="0" destOrd="0" parTransId="{24DABABB-08DA-4803-B3B4-DD856FF44936}" sibTransId="{600B47D9-F4F5-4D7E-A9A6-03126E6AEA4C}"/>
    <dgm:cxn modelId="{C6F7A27B-BA6E-4505-9ACF-3F990A8A60A5}" type="presParOf" srcId="{80B8B849-09FE-4B98-925D-1F85DFC3267A}" destId="{42902CC0-EFCE-47D9-A595-0601CF76F061}" srcOrd="0" destOrd="0" presId="urn:microsoft.com/office/officeart/2018/2/layout/IconLabelList"/>
    <dgm:cxn modelId="{33E20D1B-7EFB-4D6D-AD86-FF78AED1E46A}" type="presParOf" srcId="{42902CC0-EFCE-47D9-A595-0601CF76F061}" destId="{589B1616-E1AC-4E71-94A6-09F8CEEA99AB}" srcOrd="0" destOrd="0" presId="urn:microsoft.com/office/officeart/2018/2/layout/IconLabelList"/>
    <dgm:cxn modelId="{608114DE-BBEB-48C6-A68D-7BA213BDB885}" type="presParOf" srcId="{42902CC0-EFCE-47D9-A595-0601CF76F061}" destId="{6C8C1752-E766-4EB7-96A3-676EFC9688EA}" srcOrd="1" destOrd="0" presId="urn:microsoft.com/office/officeart/2018/2/layout/IconLabelList"/>
    <dgm:cxn modelId="{A9D03ED8-A1A5-448D-9EC3-277454DD29D4}" type="presParOf" srcId="{42902CC0-EFCE-47D9-A595-0601CF76F061}" destId="{929690FE-3F21-47D6-B67A-7FD7E09E64E3}" srcOrd="2" destOrd="0" presId="urn:microsoft.com/office/officeart/2018/2/layout/IconLabelList"/>
    <dgm:cxn modelId="{BD8E4316-167F-4428-A7BE-A6AE54725874}" type="presParOf" srcId="{80B8B849-09FE-4B98-925D-1F85DFC3267A}" destId="{B2C6BA1B-053E-41C5-B079-E8447971F80A}" srcOrd="1" destOrd="0" presId="urn:microsoft.com/office/officeart/2018/2/layout/IconLabelList"/>
    <dgm:cxn modelId="{55A7C732-BC9C-4128-A1BA-8CD673850D88}" type="presParOf" srcId="{80B8B849-09FE-4B98-925D-1F85DFC3267A}" destId="{E26D76B2-93EE-4CFA-B434-18E195A18E47}" srcOrd="2" destOrd="0" presId="urn:microsoft.com/office/officeart/2018/2/layout/IconLabelList"/>
    <dgm:cxn modelId="{AD647E99-AF32-4E5F-AD23-3D9A142D458E}" type="presParOf" srcId="{E26D76B2-93EE-4CFA-B434-18E195A18E47}" destId="{EF6FC4A0-9DDF-4561-B6DE-434CFBC574BB}" srcOrd="0" destOrd="0" presId="urn:microsoft.com/office/officeart/2018/2/layout/IconLabelList"/>
    <dgm:cxn modelId="{32A22684-035F-4304-B9A5-636C78C9ABC5}" type="presParOf" srcId="{E26D76B2-93EE-4CFA-B434-18E195A18E47}" destId="{CBFED1C3-AA33-49A9-99E1-6E613E56DBA2}" srcOrd="1" destOrd="0" presId="urn:microsoft.com/office/officeart/2018/2/layout/IconLabelList"/>
    <dgm:cxn modelId="{9718B56F-6992-4046-89F7-4FF2EA614C6A}" type="presParOf" srcId="{E26D76B2-93EE-4CFA-B434-18E195A18E47}" destId="{239FAFE2-7566-404B-8B2E-8CC306E3511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E66F8E-FA89-4D1F-8F21-BAFF62BDFCCC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E23713-1A3A-477B-96DE-2C93333A5C95}">
      <dgm:prSet custT="1"/>
      <dgm:spPr/>
      <dgm:t>
        <a:bodyPr/>
        <a:lstStyle/>
        <a:p>
          <a:r>
            <a:rPr lang="en-US" sz="2800" baseline="0" dirty="0">
              <a:latin typeface="Arial Rounded MT Bold" panose="020F0704030504030204" pitchFamily="34" charset="0"/>
            </a:rPr>
            <a:t>PRICE IS THE EASIEST ELEMENT TO UNDERSTAND.  </a:t>
          </a:r>
          <a:endParaRPr lang="en-US" sz="2800" dirty="0">
            <a:latin typeface="Arial Rounded MT Bold" panose="020F0704030504030204" pitchFamily="34" charset="0"/>
          </a:endParaRPr>
        </a:p>
      </dgm:t>
    </dgm:pt>
    <dgm:pt modelId="{3D90C207-9BAD-42A8-A49D-CB83AB8B1ABE}" type="parTrans" cxnId="{0776CBB2-8966-4D3B-955D-7BBA4A6EDB15}">
      <dgm:prSet/>
      <dgm:spPr/>
      <dgm:t>
        <a:bodyPr/>
        <a:lstStyle/>
        <a:p>
          <a:endParaRPr lang="en-US"/>
        </a:p>
      </dgm:t>
    </dgm:pt>
    <dgm:pt modelId="{5D322BBE-B8FC-467A-9198-9F0BB77BCBBD}" type="sibTrans" cxnId="{0776CBB2-8966-4D3B-955D-7BBA4A6EDB15}">
      <dgm:prSet/>
      <dgm:spPr/>
      <dgm:t>
        <a:bodyPr/>
        <a:lstStyle/>
        <a:p>
          <a:endParaRPr lang="en-US" dirty="0"/>
        </a:p>
      </dgm:t>
    </dgm:pt>
    <dgm:pt modelId="{19B9B011-11F2-457C-870C-BDD8D1F91354}">
      <dgm:prSet custT="1"/>
      <dgm:spPr/>
      <dgm:t>
        <a:bodyPr/>
        <a:lstStyle/>
        <a:p>
          <a:r>
            <a:rPr lang="en-US" sz="2000" baseline="0" dirty="0">
              <a:latin typeface="Arial Rounded MT Bold" panose="020F0704030504030204" pitchFamily="34" charset="0"/>
            </a:rPr>
            <a:t>WE KNOW THAT THE AVERAGE PRACTICE, IF THERE EVER WAS SUCH A THING, SELLS FOR 64% OF LAST YEAR’S GROSS REVENUES.</a:t>
          </a:r>
          <a:endParaRPr lang="en-US" sz="2000" dirty="0">
            <a:latin typeface="Arial Rounded MT Bold" panose="020F0704030504030204" pitchFamily="34" charset="0"/>
          </a:endParaRPr>
        </a:p>
      </dgm:t>
    </dgm:pt>
    <dgm:pt modelId="{FE222265-E88B-4EBC-8F95-D3C0F04B0E07}" type="parTrans" cxnId="{C35E69AB-6B74-47F0-90A4-267A543F2B5A}">
      <dgm:prSet/>
      <dgm:spPr/>
      <dgm:t>
        <a:bodyPr/>
        <a:lstStyle/>
        <a:p>
          <a:endParaRPr lang="en-US"/>
        </a:p>
      </dgm:t>
    </dgm:pt>
    <dgm:pt modelId="{E57DA28A-25E3-4F6E-B1D3-2F6230B257F5}" type="sibTrans" cxnId="{C35E69AB-6B74-47F0-90A4-267A543F2B5A}">
      <dgm:prSet/>
      <dgm:spPr/>
      <dgm:t>
        <a:bodyPr/>
        <a:lstStyle/>
        <a:p>
          <a:endParaRPr lang="en-US" dirty="0"/>
        </a:p>
      </dgm:t>
    </dgm:pt>
    <dgm:pt modelId="{5536E802-A276-4B9C-9FA2-658C3231B3FB}">
      <dgm:prSet custT="1"/>
      <dgm:spPr/>
      <dgm:t>
        <a:bodyPr/>
        <a:lstStyle/>
        <a:p>
          <a:r>
            <a:rPr lang="en-US" sz="2400" baseline="0" dirty="0">
              <a:latin typeface="Arial Rounded MT Bold" panose="020F0704030504030204" pitchFamily="34" charset="0"/>
            </a:rPr>
            <a:t>PRICES ABOVE THAT AMOUNT ARE GOOD AND WAY ABOVE THAT AMOUNT ARE EXCELLENT.</a:t>
          </a:r>
          <a:endParaRPr lang="en-US" sz="2400" dirty="0">
            <a:latin typeface="Arial Rounded MT Bold" panose="020F0704030504030204" pitchFamily="34" charset="0"/>
          </a:endParaRPr>
        </a:p>
      </dgm:t>
    </dgm:pt>
    <dgm:pt modelId="{7A1E2891-CD6B-4189-8978-8153D96DBE6A}" type="parTrans" cxnId="{9ADD4A24-51E9-4A3E-B3BD-2CAD99755862}">
      <dgm:prSet/>
      <dgm:spPr/>
      <dgm:t>
        <a:bodyPr/>
        <a:lstStyle/>
        <a:p>
          <a:endParaRPr lang="en-US"/>
        </a:p>
      </dgm:t>
    </dgm:pt>
    <dgm:pt modelId="{B4401760-0603-47C9-B47D-328A75A261D1}" type="sibTrans" cxnId="{9ADD4A24-51E9-4A3E-B3BD-2CAD99755862}">
      <dgm:prSet/>
      <dgm:spPr/>
      <dgm:t>
        <a:bodyPr/>
        <a:lstStyle/>
        <a:p>
          <a:endParaRPr lang="en-US" dirty="0"/>
        </a:p>
      </dgm:t>
    </dgm:pt>
    <dgm:pt modelId="{E6818A32-D6F3-4148-91C0-6E468D9C9E7F}">
      <dgm:prSet custT="1"/>
      <dgm:spPr/>
      <dgm:t>
        <a:bodyPr/>
        <a:lstStyle/>
        <a:p>
          <a:r>
            <a:rPr lang="en-US" sz="2400" baseline="0" dirty="0">
              <a:latin typeface="Arial Rounded MT Bold" panose="020F0704030504030204" pitchFamily="34" charset="0"/>
            </a:rPr>
            <a:t>PRICE IS USUALLY THE LEADING ACTOR IN AN OFFER BECAUSE IT MAKES SUCH A BIG IMPRESSION.</a:t>
          </a:r>
          <a:endParaRPr lang="en-US" sz="2400" dirty="0">
            <a:latin typeface="Arial Rounded MT Bold" panose="020F0704030504030204" pitchFamily="34" charset="0"/>
          </a:endParaRPr>
        </a:p>
      </dgm:t>
    </dgm:pt>
    <dgm:pt modelId="{6475C2D0-5855-4752-B556-0DE6D2FE33E0}" type="parTrans" cxnId="{5E5BBA7A-97E5-4034-8718-F468B071FD73}">
      <dgm:prSet/>
      <dgm:spPr/>
      <dgm:t>
        <a:bodyPr/>
        <a:lstStyle/>
        <a:p>
          <a:endParaRPr lang="en-US"/>
        </a:p>
      </dgm:t>
    </dgm:pt>
    <dgm:pt modelId="{1A444ED9-B309-4544-8A26-B04BD121E0BC}" type="sibTrans" cxnId="{5E5BBA7A-97E5-4034-8718-F468B071FD73}">
      <dgm:prSet/>
      <dgm:spPr/>
      <dgm:t>
        <a:bodyPr/>
        <a:lstStyle/>
        <a:p>
          <a:endParaRPr lang="en-US"/>
        </a:p>
      </dgm:t>
    </dgm:pt>
    <dgm:pt modelId="{68D7A9DA-4F9A-4F63-9A7F-463E4AB00F7E}" type="pres">
      <dgm:prSet presAssocID="{06E66F8E-FA89-4D1F-8F21-BAFF62BDFCCC}" presName="outerComposite" presStyleCnt="0">
        <dgm:presLayoutVars>
          <dgm:chMax val="5"/>
          <dgm:dir/>
          <dgm:resizeHandles val="exact"/>
        </dgm:presLayoutVars>
      </dgm:prSet>
      <dgm:spPr/>
    </dgm:pt>
    <dgm:pt modelId="{A1E6D4FA-17F5-4A0D-82EE-24B69F8EE382}" type="pres">
      <dgm:prSet presAssocID="{06E66F8E-FA89-4D1F-8F21-BAFF62BDFCCC}" presName="dummyMaxCanvas" presStyleCnt="0">
        <dgm:presLayoutVars/>
      </dgm:prSet>
      <dgm:spPr/>
    </dgm:pt>
    <dgm:pt modelId="{220C8B5F-7CC8-435A-A58E-12490CAC2A7F}" type="pres">
      <dgm:prSet presAssocID="{06E66F8E-FA89-4D1F-8F21-BAFF62BDFCCC}" presName="FourNodes_1" presStyleLbl="node1" presStyleIdx="0" presStyleCnt="4">
        <dgm:presLayoutVars>
          <dgm:bulletEnabled val="1"/>
        </dgm:presLayoutVars>
      </dgm:prSet>
      <dgm:spPr/>
    </dgm:pt>
    <dgm:pt modelId="{57E21852-C423-4C32-848B-29117E5D859B}" type="pres">
      <dgm:prSet presAssocID="{06E66F8E-FA89-4D1F-8F21-BAFF62BDFCCC}" presName="FourNodes_2" presStyleLbl="node1" presStyleIdx="1" presStyleCnt="4" custScaleX="101271">
        <dgm:presLayoutVars>
          <dgm:bulletEnabled val="1"/>
        </dgm:presLayoutVars>
      </dgm:prSet>
      <dgm:spPr/>
    </dgm:pt>
    <dgm:pt modelId="{CECA27D8-3FB7-4E7E-8198-8D7108422A66}" type="pres">
      <dgm:prSet presAssocID="{06E66F8E-FA89-4D1F-8F21-BAFF62BDFCCC}" presName="FourNodes_3" presStyleLbl="node1" presStyleIdx="2" presStyleCnt="4">
        <dgm:presLayoutVars>
          <dgm:bulletEnabled val="1"/>
        </dgm:presLayoutVars>
      </dgm:prSet>
      <dgm:spPr/>
    </dgm:pt>
    <dgm:pt modelId="{CFB44915-8A5F-4B62-AE7B-948B2918D5B6}" type="pres">
      <dgm:prSet presAssocID="{06E66F8E-FA89-4D1F-8F21-BAFF62BDFCCC}" presName="FourNodes_4" presStyleLbl="node1" presStyleIdx="3" presStyleCnt="4">
        <dgm:presLayoutVars>
          <dgm:bulletEnabled val="1"/>
        </dgm:presLayoutVars>
      </dgm:prSet>
      <dgm:spPr/>
    </dgm:pt>
    <dgm:pt modelId="{51FAAD37-508A-4772-8ECA-A7A5D66538D7}" type="pres">
      <dgm:prSet presAssocID="{06E66F8E-FA89-4D1F-8F21-BAFF62BDFCCC}" presName="FourConn_1-2" presStyleLbl="fgAccFollowNode1" presStyleIdx="0" presStyleCnt="3">
        <dgm:presLayoutVars>
          <dgm:bulletEnabled val="1"/>
        </dgm:presLayoutVars>
      </dgm:prSet>
      <dgm:spPr/>
    </dgm:pt>
    <dgm:pt modelId="{2C12D290-48E0-4CD3-BDF2-6AF53294781F}" type="pres">
      <dgm:prSet presAssocID="{06E66F8E-FA89-4D1F-8F21-BAFF62BDFCCC}" presName="FourConn_2-3" presStyleLbl="fgAccFollowNode1" presStyleIdx="1" presStyleCnt="3">
        <dgm:presLayoutVars>
          <dgm:bulletEnabled val="1"/>
        </dgm:presLayoutVars>
      </dgm:prSet>
      <dgm:spPr/>
    </dgm:pt>
    <dgm:pt modelId="{F5BDA50E-8616-4F66-A061-2AB71C3EDB7B}" type="pres">
      <dgm:prSet presAssocID="{06E66F8E-FA89-4D1F-8F21-BAFF62BDFCCC}" presName="FourConn_3-4" presStyleLbl="fgAccFollowNode1" presStyleIdx="2" presStyleCnt="3">
        <dgm:presLayoutVars>
          <dgm:bulletEnabled val="1"/>
        </dgm:presLayoutVars>
      </dgm:prSet>
      <dgm:spPr/>
    </dgm:pt>
    <dgm:pt modelId="{969A4816-5476-4DE5-B9E0-5E58B0824A6B}" type="pres">
      <dgm:prSet presAssocID="{06E66F8E-FA89-4D1F-8F21-BAFF62BDFCCC}" presName="FourNodes_1_text" presStyleLbl="node1" presStyleIdx="3" presStyleCnt="4">
        <dgm:presLayoutVars>
          <dgm:bulletEnabled val="1"/>
        </dgm:presLayoutVars>
      </dgm:prSet>
      <dgm:spPr/>
    </dgm:pt>
    <dgm:pt modelId="{4573D0DD-2E3F-47EF-B633-3414F9623448}" type="pres">
      <dgm:prSet presAssocID="{06E66F8E-FA89-4D1F-8F21-BAFF62BDFCCC}" presName="FourNodes_2_text" presStyleLbl="node1" presStyleIdx="3" presStyleCnt="4">
        <dgm:presLayoutVars>
          <dgm:bulletEnabled val="1"/>
        </dgm:presLayoutVars>
      </dgm:prSet>
      <dgm:spPr/>
    </dgm:pt>
    <dgm:pt modelId="{815CD727-0B4D-47BC-88EE-943CA7AA66C4}" type="pres">
      <dgm:prSet presAssocID="{06E66F8E-FA89-4D1F-8F21-BAFF62BDFCCC}" presName="FourNodes_3_text" presStyleLbl="node1" presStyleIdx="3" presStyleCnt="4">
        <dgm:presLayoutVars>
          <dgm:bulletEnabled val="1"/>
        </dgm:presLayoutVars>
      </dgm:prSet>
      <dgm:spPr/>
    </dgm:pt>
    <dgm:pt modelId="{52D8C9C4-395C-4C7B-A6E1-CD6477F9DCD0}" type="pres">
      <dgm:prSet presAssocID="{06E66F8E-FA89-4D1F-8F21-BAFF62BDFCC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217D40D-DFE1-424F-833A-9E3678950F25}" type="presOf" srcId="{5536E802-A276-4B9C-9FA2-658C3231B3FB}" destId="{815CD727-0B4D-47BC-88EE-943CA7AA66C4}" srcOrd="1" destOrd="0" presId="urn:microsoft.com/office/officeart/2005/8/layout/vProcess5"/>
    <dgm:cxn modelId="{0CDC4613-375B-4A0E-9D70-210CBE597C36}" type="presOf" srcId="{AAE23713-1A3A-477B-96DE-2C93333A5C95}" destId="{969A4816-5476-4DE5-B9E0-5E58B0824A6B}" srcOrd="1" destOrd="0" presId="urn:microsoft.com/office/officeart/2005/8/layout/vProcess5"/>
    <dgm:cxn modelId="{E574AC15-8AE3-48A3-BC9D-C9046E76AF18}" type="presOf" srcId="{E57DA28A-25E3-4F6E-B1D3-2F6230B257F5}" destId="{2C12D290-48E0-4CD3-BDF2-6AF53294781F}" srcOrd="0" destOrd="0" presId="urn:microsoft.com/office/officeart/2005/8/layout/vProcess5"/>
    <dgm:cxn modelId="{9ADD4A24-51E9-4A3E-B3BD-2CAD99755862}" srcId="{06E66F8E-FA89-4D1F-8F21-BAFF62BDFCCC}" destId="{5536E802-A276-4B9C-9FA2-658C3231B3FB}" srcOrd="2" destOrd="0" parTransId="{7A1E2891-CD6B-4189-8978-8153D96DBE6A}" sibTransId="{B4401760-0603-47C9-B47D-328A75A261D1}"/>
    <dgm:cxn modelId="{71006227-238A-451B-ACF0-8FC067B0A8DE}" type="presOf" srcId="{19B9B011-11F2-457C-870C-BDD8D1F91354}" destId="{4573D0DD-2E3F-47EF-B633-3414F9623448}" srcOrd="1" destOrd="0" presId="urn:microsoft.com/office/officeart/2005/8/layout/vProcess5"/>
    <dgm:cxn modelId="{57642732-3DEB-4947-A11A-E55334B224F8}" type="presOf" srcId="{06E66F8E-FA89-4D1F-8F21-BAFF62BDFCCC}" destId="{68D7A9DA-4F9A-4F63-9A7F-463E4AB00F7E}" srcOrd="0" destOrd="0" presId="urn:microsoft.com/office/officeart/2005/8/layout/vProcess5"/>
    <dgm:cxn modelId="{AC4AF536-26FD-421B-8691-A74333F1087F}" type="presOf" srcId="{E6818A32-D6F3-4148-91C0-6E468D9C9E7F}" destId="{52D8C9C4-395C-4C7B-A6E1-CD6477F9DCD0}" srcOrd="1" destOrd="0" presId="urn:microsoft.com/office/officeart/2005/8/layout/vProcess5"/>
    <dgm:cxn modelId="{FD175060-FC18-4775-BACD-0BBF4F33A6DA}" type="presOf" srcId="{5536E802-A276-4B9C-9FA2-658C3231B3FB}" destId="{CECA27D8-3FB7-4E7E-8198-8D7108422A66}" srcOrd="0" destOrd="0" presId="urn:microsoft.com/office/officeart/2005/8/layout/vProcess5"/>
    <dgm:cxn modelId="{7321AA42-A903-4C30-9818-2972A53E1B73}" type="presOf" srcId="{AAE23713-1A3A-477B-96DE-2C93333A5C95}" destId="{220C8B5F-7CC8-435A-A58E-12490CAC2A7F}" srcOrd="0" destOrd="0" presId="urn:microsoft.com/office/officeart/2005/8/layout/vProcess5"/>
    <dgm:cxn modelId="{6964C24B-2551-4FBC-BB3E-E01E7D22DD1A}" type="presOf" srcId="{5D322BBE-B8FC-467A-9198-9F0BB77BCBBD}" destId="{51FAAD37-508A-4772-8ECA-A7A5D66538D7}" srcOrd="0" destOrd="0" presId="urn:microsoft.com/office/officeart/2005/8/layout/vProcess5"/>
    <dgm:cxn modelId="{26A06952-6E7E-4226-8EE3-948B7612CC17}" type="presOf" srcId="{B4401760-0603-47C9-B47D-328A75A261D1}" destId="{F5BDA50E-8616-4F66-A061-2AB71C3EDB7B}" srcOrd="0" destOrd="0" presId="urn:microsoft.com/office/officeart/2005/8/layout/vProcess5"/>
    <dgm:cxn modelId="{5E5BBA7A-97E5-4034-8718-F468B071FD73}" srcId="{06E66F8E-FA89-4D1F-8F21-BAFF62BDFCCC}" destId="{E6818A32-D6F3-4148-91C0-6E468D9C9E7F}" srcOrd="3" destOrd="0" parTransId="{6475C2D0-5855-4752-B556-0DE6D2FE33E0}" sibTransId="{1A444ED9-B309-4544-8A26-B04BD121E0BC}"/>
    <dgm:cxn modelId="{32BEAF80-E9A9-4C7C-A02F-5EB07A1CAE83}" type="presOf" srcId="{19B9B011-11F2-457C-870C-BDD8D1F91354}" destId="{57E21852-C423-4C32-848B-29117E5D859B}" srcOrd="0" destOrd="0" presId="urn:microsoft.com/office/officeart/2005/8/layout/vProcess5"/>
    <dgm:cxn modelId="{C35E69AB-6B74-47F0-90A4-267A543F2B5A}" srcId="{06E66F8E-FA89-4D1F-8F21-BAFF62BDFCCC}" destId="{19B9B011-11F2-457C-870C-BDD8D1F91354}" srcOrd="1" destOrd="0" parTransId="{FE222265-E88B-4EBC-8F95-D3C0F04B0E07}" sibTransId="{E57DA28A-25E3-4F6E-B1D3-2F6230B257F5}"/>
    <dgm:cxn modelId="{0776CBB2-8966-4D3B-955D-7BBA4A6EDB15}" srcId="{06E66F8E-FA89-4D1F-8F21-BAFF62BDFCCC}" destId="{AAE23713-1A3A-477B-96DE-2C93333A5C95}" srcOrd="0" destOrd="0" parTransId="{3D90C207-9BAD-42A8-A49D-CB83AB8B1ABE}" sibTransId="{5D322BBE-B8FC-467A-9198-9F0BB77BCBBD}"/>
    <dgm:cxn modelId="{82E426C1-697D-46E1-BE2C-7BF9509C9F2F}" type="presOf" srcId="{E6818A32-D6F3-4148-91C0-6E468D9C9E7F}" destId="{CFB44915-8A5F-4B62-AE7B-948B2918D5B6}" srcOrd="0" destOrd="0" presId="urn:microsoft.com/office/officeart/2005/8/layout/vProcess5"/>
    <dgm:cxn modelId="{FE3478F3-7983-4BF5-A152-D6590FBB3549}" type="presParOf" srcId="{68D7A9DA-4F9A-4F63-9A7F-463E4AB00F7E}" destId="{A1E6D4FA-17F5-4A0D-82EE-24B69F8EE382}" srcOrd="0" destOrd="0" presId="urn:microsoft.com/office/officeart/2005/8/layout/vProcess5"/>
    <dgm:cxn modelId="{E667FA5F-00C7-434D-9C3E-90FF336A9390}" type="presParOf" srcId="{68D7A9DA-4F9A-4F63-9A7F-463E4AB00F7E}" destId="{220C8B5F-7CC8-435A-A58E-12490CAC2A7F}" srcOrd="1" destOrd="0" presId="urn:microsoft.com/office/officeart/2005/8/layout/vProcess5"/>
    <dgm:cxn modelId="{A7D4ABAD-FFB6-4887-B1B3-A0142DB9309F}" type="presParOf" srcId="{68D7A9DA-4F9A-4F63-9A7F-463E4AB00F7E}" destId="{57E21852-C423-4C32-848B-29117E5D859B}" srcOrd="2" destOrd="0" presId="urn:microsoft.com/office/officeart/2005/8/layout/vProcess5"/>
    <dgm:cxn modelId="{A767C06C-420F-4DB5-9F0B-15574598646C}" type="presParOf" srcId="{68D7A9DA-4F9A-4F63-9A7F-463E4AB00F7E}" destId="{CECA27D8-3FB7-4E7E-8198-8D7108422A66}" srcOrd="3" destOrd="0" presId="urn:microsoft.com/office/officeart/2005/8/layout/vProcess5"/>
    <dgm:cxn modelId="{CACE6802-BD59-4769-9457-E97AA623EBD6}" type="presParOf" srcId="{68D7A9DA-4F9A-4F63-9A7F-463E4AB00F7E}" destId="{CFB44915-8A5F-4B62-AE7B-948B2918D5B6}" srcOrd="4" destOrd="0" presId="urn:microsoft.com/office/officeart/2005/8/layout/vProcess5"/>
    <dgm:cxn modelId="{19DE5F2C-C3F7-4B00-9393-679F0CEDCA86}" type="presParOf" srcId="{68D7A9DA-4F9A-4F63-9A7F-463E4AB00F7E}" destId="{51FAAD37-508A-4772-8ECA-A7A5D66538D7}" srcOrd="5" destOrd="0" presId="urn:microsoft.com/office/officeart/2005/8/layout/vProcess5"/>
    <dgm:cxn modelId="{7737B129-A248-48D2-88BA-5C0C39E46B65}" type="presParOf" srcId="{68D7A9DA-4F9A-4F63-9A7F-463E4AB00F7E}" destId="{2C12D290-48E0-4CD3-BDF2-6AF53294781F}" srcOrd="6" destOrd="0" presId="urn:microsoft.com/office/officeart/2005/8/layout/vProcess5"/>
    <dgm:cxn modelId="{7D92E700-5D3C-434F-BE10-46A92CF20C09}" type="presParOf" srcId="{68D7A9DA-4F9A-4F63-9A7F-463E4AB00F7E}" destId="{F5BDA50E-8616-4F66-A061-2AB71C3EDB7B}" srcOrd="7" destOrd="0" presId="urn:microsoft.com/office/officeart/2005/8/layout/vProcess5"/>
    <dgm:cxn modelId="{CD6190DC-408E-43E7-BA7D-C7726A12B395}" type="presParOf" srcId="{68D7A9DA-4F9A-4F63-9A7F-463E4AB00F7E}" destId="{969A4816-5476-4DE5-B9E0-5E58B0824A6B}" srcOrd="8" destOrd="0" presId="urn:microsoft.com/office/officeart/2005/8/layout/vProcess5"/>
    <dgm:cxn modelId="{3134FFD4-E747-4DFC-9D6A-4AEF9AA30BEA}" type="presParOf" srcId="{68D7A9DA-4F9A-4F63-9A7F-463E4AB00F7E}" destId="{4573D0DD-2E3F-47EF-B633-3414F9623448}" srcOrd="9" destOrd="0" presId="urn:microsoft.com/office/officeart/2005/8/layout/vProcess5"/>
    <dgm:cxn modelId="{E2CEAC2D-4477-44DC-9692-7F899029F52E}" type="presParOf" srcId="{68D7A9DA-4F9A-4F63-9A7F-463E4AB00F7E}" destId="{815CD727-0B4D-47BC-88EE-943CA7AA66C4}" srcOrd="10" destOrd="0" presId="urn:microsoft.com/office/officeart/2005/8/layout/vProcess5"/>
    <dgm:cxn modelId="{B8EC9F8B-95AB-4658-A25F-76AE09BCFFE4}" type="presParOf" srcId="{68D7A9DA-4F9A-4F63-9A7F-463E4AB00F7E}" destId="{52D8C9C4-395C-4C7B-A6E1-CD6477F9DCD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49081D-7C89-400C-B893-E38BF4516003}" type="doc">
      <dgm:prSet loTypeId="urn:microsoft.com/office/officeart/2005/8/layout/hierarchy2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1C7793-3CAF-4267-89F0-3AA4DA09C52C}">
      <dgm:prSet custT="1"/>
      <dgm:spPr/>
      <dgm:t>
        <a:bodyPr/>
        <a:lstStyle/>
        <a:p>
          <a:r>
            <a:rPr lang="en-US" sz="2800" dirty="0">
              <a:solidFill>
                <a:srgbClr val="FF0000"/>
              </a:solidFill>
              <a:latin typeface="Arial Rounded MT Bold" panose="020F0704030504030204" pitchFamily="34" charset="0"/>
            </a:rPr>
            <a:t>DID YOU SEE WHAT I SAW?</a:t>
          </a:r>
        </a:p>
      </dgm:t>
    </dgm:pt>
    <dgm:pt modelId="{1A8F98DD-24C1-43E8-9B8B-FE79C2AC240B}" type="parTrans" cxnId="{2374C5D0-1231-4CDB-B295-8A9E89C92706}">
      <dgm:prSet/>
      <dgm:spPr/>
      <dgm:t>
        <a:bodyPr/>
        <a:lstStyle/>
        <a:p>
          <a:endParaRPr lang="en-US"/>
        </a:p>
      </dgm:t>
    </dgm:pt>
    <dgm:pt modelId="{2B148AB6-2E0A-41DE-81BD-2CDDB7416796}" type="sibTrans" cxnId="{2374C5D0-1231-4CDB-B295-8A9E89C92706}">
      <dgm:prSet/>
      <dgm:spPr/>
      <dgm:t>
        <a:bodyPr/>
        <a:lstStyle/>
        <a:p>
          <a:endParaRPr lang="en-US"/>
        </a:p>
      </dgm:t>
    </dgm:pt>
    <dgm:pt modelId="{CAB6E9EF-871A-47B6-8D55-33F7806A41C3}">
      <dgm:prSet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LET’S COMPARE THE TOTAL REVENUES FROM EACH ALTERNATIVE.  </a:t>
          </a:r>
        </a:p>
      </dgm:t>
    </dgm:pt>
    <dgm:pt modelId="{8735A256-2B0C-47AF-B56C-08FE01431133}" type="parTrans" cxnId="{9C38ED01-0E19-4AB9-84E8-0348839B4FA8}">
      <dgm:prSet/>
      <dgm:spPr/>
      <dgm:t>
        <a:bodyPr/>
        <a:lstStyle/>
        <a:p>
          <a:endParaRPr lang="en-US"/>
        </a:p>
      </dgm:t>
    </dgm:pt>
    <dgm:pt modelId="{D0E6CE67-4699-4145-9BE4-E11EEFF72AD0}" type="sibTrans" cxnId="{9C38ED01-0E19-4AB9-84E8-0348839B4FA8}">
      <dgm:prSet/>
      <dgm:spPr/>
      <dgm:t>
        <a:bodyPr/>
        <a:lstStyle/>
        <a:p>
          <a:endParaRPr lang="en-US"/>
        </a:p>
      </dgm:t>
    </dgm:pt>
    <dgm:pt modelId="{4B06064F-3069-45C5-AB75-1AE9DDE7FF3D}">
      <dgm:prSet/>
      <dgm:spPr/>
      <dgm:t>
        <a:bodyPr/>
        <a:lstStyle/>
        <a:p>
          <a:r>
            <a:rPr lang="en-US" dirty="0">
              <a:solidFill>
                <a:srgbClr val="CCFFCC"/>
              </a:solidFill>
              <a:latin typeface="Arial Rounded MT Bold" panose="020F0704030504030204" pitchFamily="34" charset="0"/>
            </a:rPr>
            <a:t>PURCHASE PRICE</a:t>
          </a:r>
        </a:p>
      </dgm:t>
    </dgm:pt>
    <dgm:pt modelId="{3E227565-2DFB-45DB-9B6C-43495EB640E8}" type="parTrans" cxnId="{AE366030-9E92-4F2C-960C-2B838C5FE367}">
      <dgm:prSet/>
      <dgm:spPr/>
      <dgm:t>
        <a:bodyPr/>
        <a:lstStyle/>
        <a:p>
          <a:endParaRPr lang="en-US" dirty="0"/>
        </a:p>
      </dgm:t>
    </dgm:pt>
    <dgm:pt modelId="{93545679-2C49-4F73-B715-474283ED9D7A}" type="sibTrans" cxnId="{AE366030-9E92-4F2C-960C-2B838C5FE367}">
      <dgm:prSet/>
      <dgm:spPr/>
      <dgm:t>
        <a:bodyPr/>
        <a:lstStyle/>
        <a:p>
          <a:endParaRPr lang="en-US"/>
        </a:p>
      </dgm:t>
    </dgm:pt>
    <dgm:pt modelId="{A95877C7-E566-4290-B43F-9157BDDB5811}">
      <dgm:prSet/>
      <dgm:spPr/>
      <dgm:t>
        <a:bodyPr/>
        <a:lstStyle/>
        <a:p>
          <a:r>
            <a:rPr lang="en-US" dirty="0">
              <a:solidFill>
                <a:srgbClr val="FF99CC"/>
              </a:solidFill>
              <a:latin typeface="Arial Rounded MT Bold" panose="020F0704030504030204" pitchFamily="34" charset="0"/>
            </a:rPr>
            <a:t>COMMISSION FOR POST-SALE WORK BY SELLER</a:t>
          </a:r>
        </a:p>
      </dgm:t>
    </dgm:pt>
    <dgm:pt modelId="{0AD6F73A-47BF-45E8-BEB2-E7C3F3406A70}" type="parTrans" cxnId="{372FCD20-4E01-4EA4-AA60-D3F8B7D20018}">
      <dgm:prSet/>
      <dgm:spPr/>
      <dgm:t>
        <a:bodyPr/>
        <a:lstStyle/>
        <a:p>
          <a:endParaRPr lang="en-US" dirty="0"/>
        </a:p>
      </dgm:t>
    </dgm:pt>
    <dgm:pt modelId="{5D7B2EF6-8672-49BE-8EFB-6F4E5BD23FC1}" type="sibTrans" cxnId="{372FCD20-4E01-4EA4-AA60-D3F8B7D20018}">
      <dgm:prSet/>
      <dgm:spPr/>
      <dgm:t>
        <a:bodyPr/>
        <a:lstStyle/>
        <a:p>
          <a:endParaRPr lang="en-US"/>
        </a:p>
      </dgm:t>
    </dgm:pt>
    <dgm:pt modelId="{F6A59C32-25D8-4254-9E68-58754C825692}">
      <dgm:prSet/>
      <dgm:spPr/>
      <dgm:t>
        <a:bodyPr/>
        <a:lstStyle/>
        <a:p>
          <a:r>
            <a:rPr lang="en-US" dirty="0">
              <a:solidFill>
                <a:srgbClr val="99CCFF"/>
              </a:solidFill>
              <a:latin typeface="Arial Rounded MT Bold" panose="020F0704030504030204" pitchFamily="34" charset="0"/>
            </a:rPr>
            <a:t>ANY BONUS PERKS, STOCK OPTIONS, ETC.</a:t>
          </a:r>
        </a:p>
      </dgm:t>
    </dgm:pt>
    <dgm:pt modelId="{59DBBAE4-0ED6-4447-AAE6-9C4AE2A7A173}" type="parTrans" cxnId="{29CCBD54-7380-47DD-8BB0-8309D9A7CFE7}">
      <dgm:prSet/>
      <dgm:spPr/>
      <dgm:t>
        <a:bodyPr/>
        <a:lstStyle/>
        <a:p>
          <a:endParaRPr lang="en-US" dirty="0"/>
        </a:p>
      </dgm:t>
    </dgm:pt>
    <dgm:pt modelId="{A6D87C56-2B10-42E7-8BC6-B6576AE0F675}" type="sibTrans" cxnId="{29CCBD54-7380-47DD-8BB0-8309D9A7CFE7}">
      <dgm:prSet/>
      <dgm:spPr/>
      <dgm:t>
        <a:bodyPr/>
        <a:lstStyle/>
        <a:p>
          <a:endParaRPr lang="en-US"/>
        </a:p>
      </dgm:t>
    </dgm:pt>
    <dgm:pt modelId="{6A940C29-0D15-410E-8B57-B5B5214ABAF5}" type="pres">
      <dgm:prSet presAssocID="{9049081D-7C89-400C-B893-E38BF45160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6AC5AA-29DF-4142-B0E7-932217B241B5}" type="pres">
      <dgm:prSet presAssocID="{BD1C7793-3CAF-4267-89F0-3AA4DA09C52C}" presName="root1" presStyleCnt="0"/>
      <dgm:spPr/>
    </dgm:pt>
    <dgm:pt modelId="{47A0EE1E-A8CF-4655-B75B-26C03D3D5A53}" type="pres">
      <dgm:prSet presAssocID="{BD1C7793-3CAF-4267-89F0-3AA4DA09C52C}" presName="LevelOneTextNode" presStyleLbl="node0" presStyleIdx="0" presStyleCnt="2" custLinFactNeighborX="-74927" custLinFactNeighborY="32768">
        <dgm:presLayoutVars>
          <dgm:chPref val="3"/>
        </dgm:presLayoutVars>
      </dgm:prSet>
      <dgm:spPr/>
    </dgm:pt>
    <dgm:pt modelId="{C1B6F9F6-BEDC-473D-BBDC-21A6255C8C8E}" type="pres">
      <dgm:prSet presAssocID="{BD1C7793-3CAF-4267-89F0-3AA4DA09C52C}" presName="level2hierChild" presStyleCnt="0"/>
      <dgm:spPr/>
    </dgm:pt>
    <dgm:pt modelId="{7675367A-AA24-4E77-832B-E3E599E603D2}" type="pres">
      <dgm:prSet presAssocID="{CAB6E9EF-871A-47B6-8D55-33F7806A41C3}" presName="root1" presStyleCnt="0"/>
      <dgm:spPr/>
    </dgm:pt>
    <dgm:pt modelId="{29C1DFD5-ACDE-4D9D-9C25-16D8A401FF94}" type="pres">
      <dgm:prSet presAssocID="{CAB6E9EF-871A-47B6-8D55-33F7806A41C3}" presName="LevelOneTextNode" presStyleLbl="node0" presStyleIdx="1" presStyleCnt="2" custScaleX="119832" custScaleY="158273" custLinFactNeighborX="-11499" custLinFactNeighborY="34496">
        <dgm:presLayoutVars>
          <dgm:chPref val="3"/>
        </dgm:presLayoutVars>
      </dgm:prSet>
      <dgm:spPr/>
    </dgm:pt>
    <dgm:pt modelId="{F4D497D9-B075-4E24-A9ED-CC3DBC62CB16}" type="pres">
      <dgm:prSet presAssocID="{CAB6E9EF-871A-47B6-8D55-33F7806A41C3}" presName="level2hierChild" presStyleCnt="0"/>
      <dgm:spPr/>
    </dgm:pt>
    <dgm:pt modelId="{7BA701DC-5DBA-4978-9940-26B2A1FDE376}" type="pres">
      <dgm:prSet presAssocID="{3E227565-2DFB-45DB-9B6C-43495EB640E8}" presName="conn2-1" presStyleLbl="parChTrans1D2" presStyleIdx="0" presStyleCnt="3"/>
      <dgm:spPr/>
    </dgm:pt>
    <dgm:pt modelId="{75D32861-221F-44BA-85A9-3139217FCA21}" type="pres">
      <dgm:prSet presAssocID="{3E227565-2DFB-45DB-9B6C-43495EB640E8}" presName="connTx" presStyleLbl="parChTrans1D2" presStyleIdx="0" presStyleCnt="3"/>
      <dgm:spPr/>
    </dgm:pt>
    <dgm:pt modelId="{D2CA49EE-FC73-48D8-8FF6-E652C878D6E9}" type="pres">
      <dgm:prSet presAssocID="{4B06064F-3069-45C5-AB75-1AE9DDE7FF3D}" presName="root2" presStyleCnt="0"/>
      <dgm:spPr/>
    </dgm:pt>
    <dgm:pt modelId="{E02D2DD1-BFB7-4C46-8069-2294FD0BE71A}" type="pres">
      <dgm:prSet presAssocID="{4B06064F-3069-45C5-AB75-1AE9DDE7FF3D}" presName="LevelTwoTextNode" presStyleLbl="node2" presStyleIdx="0" presStyleCnt="3" custLinFactNeighborX="-11412" custLinFactNeighborY="-35363">
        <dgm:presLayoutVars>
          <dgm:chPref val="3"/>
        </dgm:presLayoutVars>
      </dgm:prSet>
      <dgm:spPr/>
    </dgm:pt>
    <dgm:pt modelId="{63D0FFA2-2FC7-4954-8F41-80E6258F8A2D}" type="pres">
      <dgm:prSet presAssocID="{4B06064F-3069-45C5-AB75-1AE9DDE7FF3D}" presName="level3hierChild" presStyleCnt="0"/>
      <dgm:spPr/>
    </dgm:pt>
    <dgm:pt modelId="{D8DF09A2-BF2E-450F-B4A0-339080D4AF1E}" type="pres">
      <dgm:prSet presAssocID="{0AD6F73A-47BF-45E8-BEB2-E7C3F3406A70}" presName="conn2-1" presStyleLbl="parChTrans1D2" presStyleIdx="1" presStyleCnt="3"/>
      <dgm:spPr/>
    </dgm:pt>
    <dgm:pt modelId="{F17F92FA-D12C-4D5E-BB6D-0E1D51DF2BB6}" type="pres">
      <dgm:prSet presAssocID="{0AD6F73A-47BF-45E8-BEB2-E7C3F3406A70}" presName="connTx" presStyleLbl="parChTrans1D2" presStyleIdx="1" presStyleCnt="3"/>
      <dgm:spPr/>
    </dgm:pt>
    <dgm:pt modelId="{ED42AEAB-9E73-4E0F-8B51-EE7DAA1682D7}" type="pres">
      <dgm:prSet presAssocID="{A95877C7-E566-4290-B43F-9157BDDB5811}" presName="root2" presStyleCnt="0"/>
      <dgm:spPr/>
    </dgm:pt>
    <dgm:pt modelId="{31CCD58A-F1BB-460B-B9A7-6A0B3D6A846A}" type="pres">
      <dgm:prSet presAssocID="{A95877C7-E566-4290-B43F-9157BDDB5811}" presName="LevelTwoTextNode" presStyleLbl="node2" presStyleIdx="1" presStyleCnt="3" custLinFactNeighborX="22903" custLinFactNeighborY="-5895">
        <dgm:presLayoutVars>
          <dgm:chPref val="3"/>
        </dgm:presLayoutVars>
      </dgm:prSet>
      <dgm:spPr/>
    </dgm:pt>
    <dgm:pt modelId="{F4B43806-5660-46EC-A0F6-CC2310A888B9}" type="pres">
      <dgm:prSet presAssocID="{A95877C7-E566-4290-B43F-9157BDDB5811}" presName="level3hierChild" presStyleCnt="0"/>
      <dgm:spPr/>
    </dgm:pt>
    <dgm:pt modelId="{A4D079D5-2414-49E3-ACC2-7760837C448F}" type="pres">
      <dgm:prSet presAssocID="{59DBBAE4-0ED6-4447-AAE6-9C4AE2A7A173}" presName="conn2-1" presStyleLbl="parChTrans1D2" presStyleIdx="2" presStyleCnt="3"/>
      <dgm:spPr/>
    </dgm:pt>
    <dgm:pt modelId="{EF369F22-A7D7-4868-A6BE-2CB638EA44ED}" type="pres">
      <dgm:prSet presAssocID="{59DBBAE4-0ED6-4447-AAE6-9C4AE2A7A173}" presName="connTx" presStyleLbl="parChTrans1D2" presStyleIdx="2" presStyleCnt="3"/>
      <dgm:spPr/>
    </dgm:pt>
    <dgm:pt modelId="{1DCF512D-3031-406B-83D7-440C0FA48F9F}" type="pres">
      <dgm:prSet presAssocID="{F6A59C32-25D8-4254-9E68-58754C825692}" presName="root2" presStyleCnt="0"/>
      <dgm:spPr/>
    </dgm:pt>
    <dgm:pt modelId="{CD2E8625-68BD-47AB-94CE-E74881E2E98F}" type="pres">
      <dgm:prSet presAssocID="{F6A59C32-25D8-4254-9E68-58754C825692}" presName="LevelTwoTextNode" presStyleLbl="node2" presStyleIdx="2" presStyleCnt="3" custLinFactNeighborX="75616" custLinFactNeighborY="-7102">
        <dgm:presLayoutVars>
          <dgm:chPref val="3"/>
        </dgm:presLayoutVars>
      </dgm:prSet>
      <dgm:spPr/>
    </dgm:pt>
    <dgm:pt modelId="{72F77FE6-B3C0-495E-B7F3-742B61E57BD3}" type="pres">
      <dgm:prSet presAssocID="{F6A59C32-25D8-4254-9E68-58754C825692}" presName="level3hierChild" presStyleCnt="0"/>
      <dgm:spPr/>
    </dgm:pt>
  </dgm:ptLst>
  <dgm:cxnLst>
    <dgm:cxn modelId="{9C38ED01-0E19-4AB9-84E8-0348839B4FA8}" srcId="{9049081D-7C89-400C-B893-E38BF4516003}" destId="{CAB6E9EF-871A-47B6-8D55-33F7806A41C3}" srcOrd="1" destOrd="0" parTransId="{8735A256-2B0C-47AF-B56C-08FE01431133}" sibTransId="{D0E6CE67-4699-4145-9BE4-E11EEFF72AD0}"/>
    <dgm:cxn modelId="{AB232803-AB4B-424B-A339-5334A9C47413}" type="presOf" srcId="{BD1C7793-3CAF-4267-89F0-3AA4DA09C52C}" destId="{47A0EE1E-A8CF-4655-B75B-26C03D3D5A53}" srcOrd="0" destOrd="0" presId="urn:microsoft.com/office/officeart/2005/8/layout/hierarchy2"/>
    <dgm:cxn modelId="{55197F0D-7CA9-4522-81A7-A71BF7BC6CF6}" type="presOf" srcId="{59DBBAE4-0ED6-4447-AAE6-9C4AE2A7A173}" destId="{A4D079D5-2414-49E3-ACC2-7760837C448F}" srcOrd="0" destOrd="0" presId="urn:microsoft.com/office/officeart/2005/8/layout/hierarchy2"/>
    <dgm:cxn modelId="{60639E1C-5FD2-47BB-B5D3-1EDC923EE955}" type="presOf" srcId="{59DBBAE4-0ED6-4447-AAE6-9C4AE2A7A173}" destId="{EF369F22-A7D7-4868-A6BE-2CB638EA44ED}" srcOrd="1" destOrd="0" presId="urn:microsoft.com/office/officeart/2005/8/layout/hierarchy2"/>
    <dgm:cxn modelId="{372FCD20-4E01-4EA4-AA60-D3F8B7D20018}" srcId="{CAB6E9EF-871A-47B6-8D55-33F7806A41C3}" destId="{A95877C7-E566-4290-B43F-9157BDDB5811}" srcOrd="1" destOrd="0" parTransId="{0AD6F73A-47BF-45E8-BEB2-E7C3F3406A70}" sibTransId="{5D7B2EF6-8672-49BE-8EFB-6F4E5BD23FC1}"/>
    <dgm:cxn modelId="{AE366030-9E92-4F2C-960C-2B838C5FE367}" srcId="{CAB6E9EF-871A-47B6-8D55-33F7806A41C3}" destId="{4B06064F-3069-45C5-AB75-1AE9DDE7FF3D}" srcOrd="0" destOrd="0" parTransId="{3E227565-2DFB-45DB-9B6C-43495EB640E8}" sibTransId="{93545679-2C49-4F73-B715-474283ED9D7A}"/>
    <dgm:cxn modelId="{57301332-2C4F-44C6-93F1-233F3E161570}" type="presOf" srcId="{0AD6F73A-47BF-45E8-BEB2-E7C3F3406A70}" destId="{F17F92FA-D12C-4D5E-BB6D-0E1D51DF2BB6}" srcOrd="1" destOrd="0" presId="urn:microsoft.com/office/officeart/2005/8/layout/hierarchy2"/>
    <dgm:cxn modelId="{9C2EFF38-F1BD-4847-9499-F0903455BCED}" type="presOf" srcId="{0AD6F73A-47BF-45E8-BEB2-E7C3F3406A70}" destId="{D8DF09A2-BF2E-450F-B4A0-339080D4AF1E}" srcOrd="0" destOrd="0" presId="urn:microsoft.com/office/officeart/2005/8/layout/hierarchy2"/>
    <dgm:cxn modelId="{C83C0064-8103-4023-9C76-0DB714A646A4}" type="presOf" srcId="{3E227565-2DFB-45DB-9B6C-43495EB640E8}" destId="{7BA701DC-5DBA-4978-9940-26B2A1FDE376}" srcOrd="0" destOrd="0" presId="urn:microsoft.com/office/officeart/2005/8/layout/hierarchy2"/>
    <dgm:cxn modelId="{135D4972-E32D-4043-A5EE-25838EA1DF62}" type="presOf" srcId="{9049081D-7C89-400C-B893-E38BF4516003}" destId="{6A940C29-0D15-410E-8B57-B5B5214ABAF5}" srcOrd="0" destOrd="0" presId="urn:microsoft.com/office/officeart/2005/8/layout/hierarchy2"/>
    <dgm:cxn modelId="{A331E672-6346-4C00-AD86-659ED52429AA}" type="presOf" srcId="{3E227565-2DFB-45DB-9B6C-43495EB640E8}" destId="{75D32861-221F-44BA-85A9-3139217FCA21}" srcOrd="1" destOrd="0" presId="urn:microsoft.com/office/officeart/2005/8/layout/hierarchy2"/>
    <dgm:cxn modelId="{29CCBD54-7380-47DD-8BB0-8309D9A7CFE7}" srcId="{CAB6E9EF-871A-47B6-8D55-33F7806A41C3}" destId="{F6A59C32-25D8-4254-9E68-58754C825692}" srcOrd="2" destOrd="0" parTransId="{59DBBAE4-0ED6-4447-AAE6-9C4AE2A7A173}" sibTransId="{A6D87C56-2B10-42E7-8BC6-B6576AE0F675}"/>
    <dgm:cxn modelId="{04598BC3-6C3E-4482-9C57-4136217818E9}" type="presOf" srcId="{A95877C7-E566-4290-B43F-9157BDDB5811}" destId="{31CCD58A-F1BB-460B-B9A7-6A0B3D6A846A}" srcOrd="0" destOrd="0" presId="urn:microsoft.com/office/officeart/2005/8/layout/hierarchy2"/>
    <dgm:cxn modelId="{78125FCF-9057-40BA-A697-DF6F275BF80E}" type="presOf" srcId="{CAB6E9EF-871A-47B6-8D55-33F7806A41C3}" destId="{29C1DFD5-ACDE-4D9D-9C25-16D8A401FF94}" srcOrd="0" destOrd="0" presId="urn:microsoft.com/office/officeart/2005/8/layout/hierarchy2"/>
    <dgm:cxn modelId="{2374C5D0-1231-4CDB-B295-8A9E89C92706}" srcId="{9049081D-7C89-400C-B893-E38BF4516003}" destId="{BD1C7793-3CAF-4267-89F0-3AA4DA09C52C}" srcOrd="0" destOrd="0" parTransId="{1A8F98DD-24C1-43E8-9B8B-FE79C2AC240B}" sibTransId="{2B148AB6-2E0A-41DE-81BD-2CDDB7416796}"/>
    <dgm:cxn modelId="{01BF89F1-E415-4A50-8949-CD9BC6A401FE}" type="presOf" srcId="{4B06064F-3069-45C5-AB75-1AE9DDE7FF3D}" destId="{E02D2DD1-BFB7-4C46-8069-2294FD0BE71A}" srcOrd="0" destOrd="0" presId="urn:microsoft.com/office/officeart/2005/8/layout/hierarchy2"/>
    <dgm:cxn modelId="{EBB40AFB-A52C-4FC3-B814-C9EB56C1B4BB}" type="presOf" srcId="{F6A59C32-25D8-4254-9E68-58754C825692}" destId="{CD2E8625-68BD-47AB-94CE-E74881E2E98F}" srcOrd="0" destOrd="0" presId="urn:microsoft.com/office/officeart/2005/8/layout/hierarchy2"/>
    <dgm:cxn modelId="{8B3D7155-63A3-475E-80AF-FF35209E480D}" type="presParOf" srcId="{6A940C29-0D15-410E-8B57-B5B5214ABAF5}" destId="{F16AC5AA-29DF-4142-B0E7-932217B241B5}" srcOrd="0" destOrd="0" presId="urn:microsoft.com/office/officeart/2005/8/layout/hierarchy2"/>
    <dgm:cxn modelId="{D5F0278C-0D95-45F2-AEB6-CDC95D3AF904}" type="presParOf" srcId="{F16AC5AA-29DF-4142-B0E7-932217B241B5}" destId="{47A0EE1E-A8CF-4655-B75B-26C03D3D5A53}" srcOrd="0" destOrd="0" presId="urn:microsoft.com/office/officeart/2005/8/layout/hierarchy2"/>
    <dgm:cxn modelId="{00A860AB-E6BB-4F20-B74D-4D680FC2C4E8}" type="presParOf" srcId="{F16AC5AA-29DF-4142-B0E7-932217B241B5}" destId="{C1B6F9F6-BEDC-473D-BBDC-21A6255C8C8E}" srcOrd="1" destOrd="0" presId="urn:microsoft.com/office/officeart/2005/8/layout/hierarchy2"/>
    <dgm:cxn modelId="{56E37214-B8A7-4BAC-83D7-0E27FFB2128B}" type="presParOf" srcId="{6A940C29-0D15-410E-8B57-B5B5214ABAF5}" destId="{7675367A-AA24-4E77-832B-E3E599E603D2}" srcOrd="1" destOrd="0" presId="urn:microsoft.com/office/officeart/2005/8/layout/hierarchy2"/>
    <dgm:cxn modelId="{BF0D7124-454D-44D3-BB80-FDAC06F89CC7}" type="presParOf" srcId="{7675367A-AA24-4E77-832B-E3E599E603D2}" destId="{29C1DFD5-ACDE-4D9D-9C25-16D8A401FF94}" srcOrd="0" destOrd="0" presId="urn:microsoft.com/office/officeart/2005/8/layout/hierarchy2"/>
    <dgm:cxn modelId="{6647F8E3-92ED-4E61-A39D-9182218A3B9E}" type="presParOf" srcId="{7675367A-AA24-4E77-832B-E3E599E603D2}" destId="{F4D497D9-B075-4E24-A9ED-CC3DBC62CB16}" srcOrd="1" destOrd="0" presId="urn:microsoft.com/office/officeart/2005/8/layout/hierarchy2"/>
    <dgm:cxn modelId="{481ADE55-D134-4A84-ABFA-FBB01A2A5A7F}" type="presParOf" srcId="{F4D497D9-B075-4E24-A9ED-CC3DBC62CB16}" destId="{7BA701DC-5DBA-4978-9940-26B2A1FDE376}" srcOrd="0" destOrd="0" presId="urn:microsoft.com/office/officeart/2005/8/layout/hierarchy2"/>
    <dgm:cxn modelId="{9DDF5174-21F2-4CC4-A8CD-7CC7F576745B}" type="presParOf" srcId="{7BA701DC-5DBA-4978-9940-26B2A1FDE376}" destId="{75D32861-221F-44BA-85A9-3139217FCA21}" srcOrd="0" destOrd="0" presId="urn:microsoft.com/office/officeart/2005/8/layout/hierarchy2"/>
    <dgm:cxn modelId="{BCBB0CC0-BE80-4A47-9EFE-F04C81A2AD80}" type="presParOf" srcId="{F4D497D9-B075-4E24-A9ED-CC3DBC62CB16}" destId="{D2CA49EE-FC73-48D8-8FF6-E652C878D6E9}" srcOrd="1" destOrd="0" presId="urn:microsoft.com/office/officeart/2005/8/layout/hierarchy2"/>
    <dgm:cxn modelId="{1B511A25-539C-42CE-B6B5-105B11A37D57}" type="presParOf" srcId="{D2CA49EE-FC73-48D8-8FF6-E652C878D6E9}" destId="{E02D2DD1-BFB7-4C46-8069-2294FD0BE71A}" srcOrd="0" destOrd="0" presId="urn:microsoft.com/office/officeart/2005/8/layout/hierarchy2"/>
    <dgm:cxn modelId="{8119FC83-97C4-4479-AC05-0D73D683B825}" type="presParOf" srcId="{D2CA49EE-FC73-48D8-8FF6-E652C878D6E9}" destId="{63D0FFA2-2FC7-4954-8F41-80E6258F8A2D}" srcOrd="1" destOrd="0" presId="urn:microsoft.com/office/officeart/2005/8/layout/hierarchy2"/>
    <dgm:cxn modelId="{E9C1E3B1-BA7B-48EF-BF57-C4A8B62ABCAE}" type="presParOf" srcId="{F4D497D9-B075-4E24-A9ED-CC3DBC62CB16}" destId="{D8DF09A2-BF2E-450F-B4A0-339080D4AF1E}" srcOrd="2" destOrd="0" presId="urn:microsoft.com/office/officeart/2005/8/layout/hierarchy2"/>
    <dgm:cxn modelId="{1EAE61BE-645C-42DE-B233-C3E26C568C0F}" type="presParOf" srcId="{D8DF09A2-BF2E-450F-B4A0-339080D4AF1E}" destId="{F17F92FA-D12C-4D5E-BB6D-0E1D51DF2BB6}" srcOrd="0" destOrd="0" presId="urn:microsoft.com/office/officeart/2005/8/layout/hierarchy2"/>
    <dgm:cxn modelId="{FD708265-ACDF-4A8C-A258-CEFDA0072A08}" type="presParOf" srcId="{F4D497D9-B075-4E24-A9ED-CC3DBC62CB16}" destId="{ED42AEAB-9E73-4E0F-8B51-EE7DAA1682D7}" srcOrd="3" destOrd="0" presId="urn:microsoft.com/office/officeart/2005/8/layout/hierarchy2"/>
    <dgm:cxn modelId="{94273F57-CD47-4684-A706-F4113A8734F5}" type="presParOf" srcId="{ED42AEAB-9E73-4E0F-8B51-EE7DAA1682D7}" destId="{31CCD58A-F1BB-460B-B9A7-6A0B3D6A846A}" srcOrd="0" destOrd="0" presId="urn:microsoft.com/office/officeart/2005/8/layout/hierarchy2"/>
    <dgm:cxn modelId="{03493DE6-3718-41EC-81D4-D08406BF935A}" type="presParOf" srcId="{ED42AEAB-9E73-4E0F-8B51-EE7DAA1682D7}" destId="{F4B43806-5660-46EC-A0F6-CC2310A888B9}" srcOrd="1" destOrd="0" presId="urn:microsoft.com/office/officeart/2005/8/layout/hierarchy2"/>
    <dgm:cxn modelId="{6C96C65C-ED35-4FEB-BEBC-96FEAC5F4676}" type="presParOf" srcId="{F4D497D9-B075-4E24-A9ED-CC3DBC62CB16}" destId="{A4D079D5-2414-49E3-ACC2-7760837C448F}" srcOrd="4" destOrd="0" presId="urn:microsoft.com/office/officeart/2005/8/layout/hierarchy2"/>
    <dgm:cxn modelId="{C03BC7A4-EA05-459C-A25E-B8F5AA5CC48E}" type="presParOf" srcId="{A4D079D5-2414-49E3-ACC2-7760837C448F}" destId="{EF369F22-A7D7-4868-A6BE-2CB638EA44ED}" srcOrd="0" destOrd="0" presId="urn:microsoft.com/office/officeart/2005/8/layout/hierarchy2"/>
    <dgm:cxn modelId="{8AA62E30-1B28-44ED-A7BF-BB3AEE3D90DE}" type="presParOf" srcId="{F4D497D9-B075-4E24-A9ED-CC3DBC62CB16}" destId="{1DCF512D-3031-406B-83D7-440C0FA48F9F}" srcOrd="5" destOrd="0" presId="urn:microsoft.com/office/officeart/2005/8/layout/hierarchy2"/>
    <dgm:cxn modelId="{5630B353-0B9A-41A7-A82D-0008758AEB18}" type="presParOf" srcId="{1DCF512D-3031-406B-83D7-440C0FA48F9F}" destId="{CD2E8625-68BD-47AB-94CE-E74881E2E98F}" srcOrd="0" destOrd="0" presId="urn:microsoft.com/office/officeart/2005/8/layout/hierarchy2"/>
    <dgm:cxn modelId="{A0A6AD6A-DF5A-43CA-9F49-18030F09276B}" type="presParOf" srcId="{1DCF512D-3031-406B-83D7-440C0FA48F9F}" destId="{72F77FE6-B3C0-495E-B7F3-742B61E57B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8AA361-4DB3-4386-85ED-5DCCBEBBD0C4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37079C-393B-4D52-9921-26CB4F2AD163}">
      <dgm:prSet custT="1"/>
      <dgm:spPr/>
      <dgm:t>
        <a:bodyPr/>
        <a:lstStyle/>
        <a:p>
          <a:r>
            <a:rPr lang="en-US" sz="2400" dirty="0">
              <a:latin typeface="Arial Rounded MT Bold" panose="020F0704030504030204" pitchFamily="34" charset="0"/>
            </a:rPr>
            <a:t>BUYER 1 PROVIDES A TOTAL PRICE AND COMMISSION PACKAGE OF $6.9 MM </a:t>
          </a:r>
        </a:p>
      </dgm:t>
    </dgm:pt>
    <dgm:pt modelId="{263B4784-E1D1-4ACE-979C-A6A129CE71F2}" type="parTrans" cxnId="{60028058-F478-4AC8-85B1-5417F07FE9D6}">
      <dgm:prSet/>
      <dgm:spPr/>
      <dgm:t>
        <a:bodyPr/>
        <a:lstStyle/>
        <a:p>
          <a:endParaRPr lang="en-US"/>
        </a:p>
      </dgm:t>
    </dgm:pt>
    <dgm:pt modelId="{28C02751-DC07-4582-90F3-95A37B1C2182}" type="sibTrans" cxnId="{60028058-F478-4AC8-85B1-5417F07FE9D6}">
      <dgm:prSet/>
      <dgm:spPr/>
      <dgm:t>
        <a:bodyPr/>
        <a:lstStyle/>
        <a:p>
          <a:endParaRPr lang="en-US"/>
        </a:p>
      </dgm:t>
    </dgm:pt>
    <dgm:pt modelId="{60729B31-CB10-44A6-9A49-981012FB2D21}">
      <dgm:prSet custT="1"/>
      <dgm:spPr/>
      <dgm:t>
        <a:bodyPr anchor="t"/>
        <a:lstStyle/>
        <a:p>
          <a:r>
            <a:rPr lang="en-US" sz="2800" dirty="0">
              <a:latin typeface="Arial Rounded MT Bold" panose="020F0704030504030204" pitchFamily="34" charset="0"/>
            </a:rPr>
            <a:t>BUYER 2 PROVIDES A TOTAL PRICE AND COMMISSION PACKAGE OF $6 MM </a:t>
          </a:r>
        </a:p>
      </dgm:t>
    </dgm:pt>
    <dgm:pt modelId="{8EE950B3-984B-475F-B4DF-F133A8EE6184}" type="parTrans" cxnId="{4BC6375E-8D0A-4226-B6FF-F0B49531D25D}">
      <dgm:prSet/>
      <dgm:spPr/>
      <dgm:t>
        <a:bodyPr/>
        <a:lstStyle/>
        <a:p>
          <a:endParaRPr lang="en-US"/>
        </a:p>
      </dgm:t>
    </dgm:pt>
    <dgm:pt modelId="{CC8585BF-3922-486F-9322-D6336D057007}" type="sibTrans" cxnId="{4BC6375E-8D0A-4226-B6FF-F0B49531D25D}">
      <dgm:prSet/>
      <dgm:spPr/>
      <dgm:t>
        <a:bodyPr/>
        <a:lstStyle/>
        <a:p>
          <a:endParaRPr lang="en-US"/>
        </a:p>
      </dgm:t>
    </dgm:pt>
    <dgm:pt modelId="{0F435FA3-F1BB-4E0A-8271-F6A55FD58CAC}">
      <dgm:prSet custT="1"/>
      <dgm:spPr/>
      <dgm:t>
        <a:bodyPr/>
        <a:lstStyle/>
        <a:p>
          <a:r>
            <a:rPr lang="en-US" sz="2800" dirty="0">
              <a:latin typeface="Arial Rounded MT Bold" panose="020F0704030504030204" pitchFamily="34" charset="0"/>
            </a:rPr>
            <a:t>BUYER 3 PROVIDES A TOTAL PRICE AND COMMISSION PACKAGE OF $5.2 MM </a:t>
          </a:r>
        </a:p>
      </dgm:t>
    </dgm:pt>
    <dgm:pt modelId="{44E66290-6175-4A8C-84EF-B19AFD23545B}" type="parTrans" cxnId="{AB5D24DC-FA49-4853-B782-87BD08C198CF}">
      <dgm:prSet/>
      <dgm:spPr/>
      <dgm:t>
        <a:bodyPr/>
        <a:lstStyle/>
        <a:p>
          <a:endParaRPr lang="en-US"/>
        </a:p>
      </dgm:t>
    </dgm:pt>
    <dgm:pt modelId="{B0A388A6-1D62-4CD9-8F55-5BDFB284D2BB}" type="sibTrans" cxnId="{AB5D24DC-FA49-4853-B782-87BD08C198CF}">
      <dgm:prSet/>
      <dgm:spPr/>
      <dgm:t>
        <a:bodyPr/>
        <a:lstStyle/>
        <a:p>
          <a:endParaRPr lang="en-US"/>
        </a:p>
      </dgm:t>
    </dgm:pt>
    <dgm:pt modelId="{21BB0095-E4D5-42E1-8FFD-16643F99634C}">
      <dgm:prSet custT="1"/>
      <dgm:spPr/>
      <dgm:t>
        <a:bodyPr/>
        <a:lstStyle/>
        <a:p>
          <a:r>
            <a:rPr lang="en-US" sz="3600" dirty="0">
              <a:latin typeface="Arial Rounded MT Bold" panose="020F0704030504030204" pitchFamily="34" charset="0"/>
            </a:rPr>
            <a:t>WHICH OPTION LOOKS BEST TO YOU?</a:t>
          </a:r>
        </a:p>
      </dgm:t>
    </dgm:pt>
    <dgm:pt modelId="{9BA44067-4CAE-46ED-B02A-E1F3E28D855D}" type="parTrans" cxnId="{35B5BADD-5ED7-4999-A252-55FF38F72A4E}">
      <dgm:prSet/>
      <dgm:spPr/>
      <dgm:t>
        <a:bodyPr/>
        <a:lstStyle/>
        <a:p>
          <a:endParaRPr lang="en-US"/>
        </a:p>
      </dgm:t>
    </dgm:pt>
    <dgm:pt modelId="{206FCC22-DAC6-4C3F-B54F-268E36559D4D}" type="sibTrans" cxnId="{35B5BADD-5ED7-4999-A252-55FF38F72A4E}">
      <dgm:prSet/>
      <dgm:spPr/>
      <dgm:t>
        <a:bodyPr/>
        <a:lstStyle/>
        <a:p>
          <a:endParaRPr lang="en-US"/>
        </a:p>
      </dgm:t>
    </dgm:pt>
    <dgm:pt modelId="{901E8E2D-82E9-4C9F-A51F-5A8EE8D54328}" type="pres">
      <dgm:prSet presAssocID="{8A8AA361-4DB3-4386-85ED-5DCCBEBBD0C4}" presName="linear" presStyleCnt="0">
        <dgm:presLayoutVars>
          <dgm:animLvl val="lvl"/>
          <dgm:resizeHandles val="exact"/>
        </dgm:presLayoutVars>
      </dgm:prSet>
      <dgm:spPr/>
    </dgm:pt>
    <dgm:pt modelId="{04D8C690-138F-4BD6-95F0-3CD2C0785A59}" type="pres">
      <dgm:prSet presAssocID="{2237079C-393B-4D52-9921-26CB4F2AD16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A79FE36-9301-4E37-9502-E6FCB84151BE}" type="pres">
      <dgm:prSet presAssocID="{28C02751-DC07-4582-90F3-95A37B1C2182}" presName="spacer" presStyleCnt="0"/>
      <dgm:spPr/>
    </dgm:pt>
    <dgm:pt modelId="{08A9A361-6737-4833-B9CA-7F717C2FC313}" type="pres">
      <dgm:prSet presAssocID="{60729B31-CB10-44A6-9A49-981012FB2D2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C8761E0-BB72-46C8-BC6D-93AEA5B3215D}" type="pres">
      <dgm:prSet presAssocID="{CC8585BF-3922-486F-9322-D6336D057007}" presName="spacer" presStyleCnt="0"/>
      <dgm:spPr/>
    </dgm:pt>
    <dgm:pt modelId="{6B011C0A-0497-4877-91C3-872C000357F1}" type="pres">
      <dgm:prSet presAssocID="{0F435FA3-F1BB-4E0A-8271-F6A55FD58C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9985544-CDCA-438A-9D0E-3BBAFF4E44A0}" type="pres">
      <dgm:prSet presAssocID="{B0A388A6-1D62-4CD9-8F55-5BDFB284D2BB}" presName="spacer" presStyleCnt="0"/>
      <dgm:spPr/>
    </dgm:pt>
    <dgm:pt modelId="{BC859280-F482-4AEC-BCC3-CB94E60D5685}" type="pres">
      <dgm:prSet presAssocID="{21BB0095-E4D5-42E1-8FFD-16643F99634C}" presName="parentText" presStyleLbl="node1" presStyleIdx="3" presStyleCnt="4" custScaleX="98449" custLinFactY="50396" custLinFactNeighborX="472" custLinFactNeighborY="100000">
        <dgm:presLayoutVars>
          <dgm:chMax val="0"/>
          <dgm:bulletEnabled val="1"/>
        </dgm:presLayoutVars>
      </dgm:prSet>
      <dgm:spPr/>
    </dgm:pt>
  </dgm:ptLst>
  <dgm:cxnLst>
    <dgm:cxn modelId="{B8423028-4651-4C84-B90A-126907A23A47}" type="presOf" srcId="{0F435FA3-F1BB-4E0A-8271-F6A55FD58CAC}" destId="{6B011C0A-0497-4877-91C3-872C000357F1}" srcOrd="0" destOrd="0" presId="urn:microsoft.com/office/officeart/2005/8/layout/vList2"/>
    <dgm:cxn modelId="{4BC6375E-8D0A-4226-B6FF-F0B49531D25D}" srcId="{8A8AA361-4DB3-4386-85ED-5DCCBEBBD0C4}" destId="{60729B31-CB10-44A6-9A49-981012FB2D21}" srcOrd="1" destOrd="0" parTransId="{8EE950B3-984B-475F-B4DF-F133A8EE6184}" sibTransId="{CC8585BF-3922-486F-9322-D6336D057007}"/>
    <dgm:cxn modelId="{571CD555-AB2C-4DB1-B76A-466C3F01ACF8}" type="presOf" srcId="{2237079C-393B-4D52-9921-26CB4F2AD163}" destId="{04D8C690-138F-4BD6-95F0-3CD2C0785A59}" srcOrd="0" destOrd="0" presId="urn:microsoft.com/office/officeart/2005/8/layout/vList2"/>
    <dgm:cxn modelId="{60028058-F478-4AC8-85B1-5417F07FE9D6}" srcId="{8A8AA361-4DB3-4386-85ED-5DCCBEBBD0C4}" destId="{2237079C-393B-4D52-9921-26CB4F2AD163}" srcOrd="0" destOrd="0" parTransId="{263B4784-E1D1-4ACE-979C-A6A129CE71F2}" sibTransId="{28C02751-DC07-4582-90F3-95A37B1C2182}"/>
    <dgm:cxn modelId="{2B2A077D-E191-4BBB-B0C8-B285E2420811}" type="presOf" srcId="{21BB0095-E4D5-42E1-8FFD-16643F99634C}" destId="{BC859280-F482-4AEC-BCC3-CB94E60D5685}" srcOrd="0" destOrd="0" presId="urn:microsoft.com/office/officeart/2005/8/layout/vList2"/>
    <dgm:cxn modelId="{95D09BBF-CFCA-437F-9F67-C17FD23A178E}" type="presOf" srcId="{8A8AA361-4DB3-4386-85ED-5DCCBEBBD0C4}" destId="{901E8E2D-82E9-4C9F-A51F-5A8EE8D54328}" srcOrd="0" destOrd="0" presId="urn:microsoft.com/office/officeart/2005/8/layout/vList2"/>
    <dgm:cxn modelId="{AB5D24DC-FA49-4853-B782-87BD08C198CF}" srcId="{8A8AA361-4DB3-4386-85ED-5DCCBEBBD0C4}" destId="{0F435FA3-F1BB-4E0A-8271-F6A55FD58CAC}" srcOrd="2" destOrd="0" parTransId="{44E66290-6175-4A8C-84EF-B19AFD23545B}" sibTransId="{B0A388A6-1D62-4CD9-8F55-5BDFB284D2BB}"/>
    <dgm:cxn modelId="{35B5BADD-5ED7-4999-A252-55FF38F72A4E}" srcId="{8A8AA361-4DB3-4386-85ED-5DCCBEBBD0C4}" destId="{21BB0095-E4D5-42E1-8FFD-16643F99634C}" srcOrd="3" destOrd="0" parTransId="{9BA44067-4CAE-46ED-B02A-E1F3E28D855D}" sibTransId="{206FCC22-DAC6-4C3F-B54F-268E36559D4D}"/>
    <dgm:cxn modelId="{04B888F4-C2B1-41EE-A2EE-CF0C806CD950}" type="presOf" srcId="{60729B31-CB10-44A6-9A49-981012FB2D21}" destId="{08A9A361-6737-4833-B9CA-7F717C2FC313}" srcOrd="0" destOrd="0" presId="urn:microsoft.com/office/officeart/2005/8/layout/vList2"/>
    <dgm:cxn modelId="{8CAE24AF-BD78-4594-ACC2-CBA03BB0DA6E}" type="presParOf" srcId="{901E8E2D-82E9-4C9F-A51F-5A8EE8D54328}" destId="{04D8C690-138F-4BD6-95F0-3CD2C0785A59}" srcOrd="0" destOrd="0" presId="urn:microsoft.com/office/officeart/2005/8/layout/vList2"/>
    <dgm:cxn modelId="{B80B2494-92D1-4775-8AA5-42C7985E722C}" type="presParOf" srcId="{901E8E2D-82E9-4C9F-A51F-5A8EE8D54328}" destId="{7A79FE36-9301-4E37-9502-E6FCB84151BE}" srcOrd="1" destOrd="0" presId="urn:microsoft.com/office/officeart/2005/8/layout/vList2"/>
    <dgm:cxn modelId="{27661AC1-5885-4423-BA7A-1339AF6EDD4F}" type="presParOf" srcId="{901E8E2D-82E9-4C9F-A51F-5A8EE8D54328}" destId="{08A9A361-6737-4833-B9CA-7F717C2FC313}" srcOrd="2" destOrd="0" presId="urn:microsoft.com/office/officeart/2005/8/layout/vList2"/>
    <dgm:cxn modelId="{3D8C7C7D-1B64-40E4-8ECE-4F67F17939AC}" type="presParOf" srcId="{901E8E2D-82E9-4C9F-A51F-5A8EE8D54328}" destId="{AC8761E0-BB72-46C8-BC6D-93AEA5B3215D}" srcOrd="3" destOrd="0" presId="urn:microsoft.com/office/officeart/2005/8/layout/vList2"/>
    <dgm:cxn modelId="{422E6E6C-B60F-4211-A81A-C3EE683C4620}" type="presParOf" srcId="{901E8E2D-82E9-4C9F-A51F-5A8EE8D54328}" destId="{6B011C0A-0497-4877-91C3-872C000357F1}" srcOrd="4" destOrd="0" presId="urn:microsoft.com/office/officeart/2005/8/layout/vList2"/>
    <dgm:cxn modelId="{4A7ECBD5-88CA-4338-96EE-0116476DF135}" type="presParOf" srcId="{901E8E2D-82E9-4C9F-A51F-5A8EE8D54328}" destId="{79985544-CDCA-438A-9D0E-3BBAFF4E44A0}" srcOrd="5" destOrd="0" presId="urn:microsoft.com/office/officeart/2005/8/layout/vList2"/>
    <dgm:cxn modelId="{D1EF5BB2-6304-4F15-8F7E-97D57CFA9F8C}" type="presParOf" srcId="{901E8E2D-82E9-4C9F-A51F-5A8EE8D54328}" destId="{BC859280-F482-4AEC-BCC3-CB94E60D568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9B49EB-7904-4823-A552-D0ED4A33B7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14FF8A8-AE4F-4169-835E-49CD58CB33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CCFFCC"/>
              </a:solidFill>
              <a:latin typeface="Arial Rounded MT Bold" panose="020F0704030504030204" pitchFamily="34" charset="0"/>
            </a:rPr>
            <a:t>AND FINALLY, BE SURE TO COMPARE THE ATTRACTIVELY PRICED CORPORATE OFFERS WITH CONTINUING TO WORK A SIMILAR PERIOD FOR YOURSELF AND THEN SELLING TO AN ACTUAL DENTIST AT ACTUAL FAIR MARKET VALUES.	</a:t>
          </a:r>
        </a:p>
      </dgm:t>
    </dgm:pt>
    <dgm:pt modelId="{FC08699E-435C-4749-B4C6-AEDE15C03055}" type="parTrans" cxnId="{4D086104-D90E-491D-951A-F6DE2379ECD8}">
      <dgm:prSet/>
      <dgm:spPr/>
      <dgm:t>
        <a:bodyPr/>
        <a:lstStyle/>
        <a:p>
          <a:endParaRPr lang="en-US"/>
        </a:p>
      </dgm:t>
    </dgm:pt>
    <dgm:pt modelId="{77CB42BC-847C-482B-8653-90466A579757}" type="sibTrans" cxnId="{4D086104-D90E-491D-951A-F6DE2379ECD8}">
      <dgm:prSet/>
      <dgm:spPr/>
      <dgm:t>
        <a:bodyPr/>
        <a:lstStyle/>
        <a:p>
          <a:endParaRPr lang="en-US"/>
        </a:p>
      </dgm:t>
    </dgm:pt>
    <dgm:pt modelId="{3AEB2AFC-985A-4478-9B6E-E7FB5C1451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 Rounded MT Bold" panose="020F0704030504030204" pitchFamily="34" charset="0"/>
            </a:rPr>
            <a:t>COMPARE THESE IMPORTANT ITEMS</a:t>
          </a:r>
        </a:p>
      </dgm:t>
    </dgm:pt>
    <dgm:pt modelId="{FEC4C6CB-217E-446D-8F56-5FE34A278425}" type="parTrans" cxnId="{DC604C7D-13CC-4BD8-B8BA-8B57B7E690A1}">
      <dgm:prSet/>
      <dgm:spPr/>
      <dgm:t>
        <a:bodyPr/>
        <a:lstStyle/>
        <a:p>
          <a:endParaRPr lang="en-US"/>
        </a:p>
      </dgm:t>
    </dgm:pt>
    <dgm:pt modelId="{D820161B-8199-4529-8AC2-F6F68C851696}" type="sibTrans" cxnId="{DC604C7D-13CC-4BD8-B8BA-8B57B7E690A1}">
      <dgm:prSet/>
      <dgm:spPr/>
      <dgm:t>
        <a:bodyPr/>
        <a:lstStyle/>
        <a:p>
          <a:endParaRPr lang="en-US"/>
        </a:p>
      </dgm:t>
    </dgm:pt>
    <dgm:pt modelId="{A0F763DF-1AC4-4F09-9529-235411249F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Rounded MT Bold" panose="020F0704030504030204" pitchFamily="34" charset="0"/>
            </a:rPr>
            <a:t>TOTAL REVENUES FROM SALE PRICE AND POST-SALE COMMISSIONS</a:t>
          </a:r>
        </a:p>
      </dgm:t>
    </dgm:pt>
    <dgm:pt modelId="{3BC8FFA1-3641-4E78-9FE3-814075DD6AAA}" type="parTrans" cxnId="{3A823930-88DB-4BBD-AC1B-584F15B3FC09}">
      <dgm:prSet/>
      <dgm:spPr/>
      <dgm:t>
        <a:bodyPr/>
        <a:lstStyle/>
        <a:p>
          <a:endParaRPr lang="en-US"/>
        </a:p>
      </dgm:t>
    </dgm:pt>
    <dgm:pt modelId="{B10DAD2B-9F56-4221-8736-5AEBA840DFD1}" type="sibTrans" cxnId="{3A823930-88DB-4BBD-AC1B-584F15B3FC09}">
      <dgm:prSet/>
      <dgm:spPr/>
      <dgm:t>
        <a:bodyPr/>
        <a:lstStyle/>
        <a:p>
          <a:endParaRPr lang="en-US"/>
        </a:p>
      </dgm:t>
    </dgm:pt>
    <dgm:pt modelId="{20DD01B4-3960-445E-A7A7-F488DD6CCD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Rounded MT Bold" panose="020F0704030504030204" pitchFamily="34" charset="0"/>
            </a:rPr>
            <a:t>THE BENEFITS YOU CAN GIVE YOURSELF THAT A CORPORATE BUYER WILL NOT ALLOW</a:t>
          </a:r>
        </a:p>
      </dgm:t>
    </dgm:pt>
    <dgm:pt modelId="{1FFBCD6B-55C0-42FF-8824-186FCD57E0AE}" type="parTrans" cxnId="{D7B60A35-803A-4EA1-B9E0-503C532A4A21}">
      <dgm:prSet/>
      <dgm:spPr/>
      <dgm:t>
        <a:bodyPr/>
        <a:lstStyle/>
        <a:p>
          <a:endParaRPr lang="en-US"/>
        </a:p>
      </dgm:t>
    </dgm:pt>
    <dgm:pt modelId="{E1154D6F-F1A5-48F2-9A92-04E99E3682E2}" type="sibTrans" cxnId="{D7B60A35-803A-4EA1-B9E0-503C532A4A21}">
      <dgm:prSet/>
      <dgm:spPr/>
      <dgm:t>
        <a:bodyPr/>
        <a:lstStyle/>
        <a:p>
          <a:endParaRPr lang="en-US"/>
        </a:p>
      </dgm:t>
    </dgm:pt>
    <dgm:pt modelId="{E5519BC8-02B4-4FE6-BEED-54C7291BBA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Rounded MT Bold" panose="020F0704030504030204" pitchFamily="34" charset="0"/>
            </a:rPr>
            <a:t>THE FREEDOM TO MAKE YOUR OWN SCHEDULE AND VACATIONS</a:t>
          </a:r>
        </a:p>
      </dgm:t>
    </dgm:pt>
    <dgm:pt modelId="{C41EABAC-C658-43D7-BB2A-938B4CCD1E16}" type="parTrans" cxnId="{C4776C77-5FD9-4B9C-B197-56AABC619C02}">
      <dgm:prSet/>
      <dgm:spPr/>
      <dgm:t>
        <a:bodyPr/>
        <a:lstStyle/>
        <a:p>
          <a:endParaRPr lang="en-US"/>
        </a:p>
      </dgm:t>
    </dgm:pt>
    <dgm:pt modelId="{3961DC86-96CD-469E-AD84-04EED18E4084}" type="sibTrans" cxnId="{C4776C77-5FD9-4B9C-B197-56AABC619C02}">
      <dgm:prSet/>
      <dgm:spPr/>
      <dgm:t>
        <a:bodyPr/>
        <a:lstStyle/>
        <a:p>
          <a:endParaRPr lang="en-US"/>
        </a:p>
      </dgm:t>
    </dgm:pt>
    <dgm:pt modelId="{26E79A4D-396F-4AD2-B66D-397F398E56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Rounded MT Bold" panose="020F0704030504030204" pitchFamily="34" charset="0"/>
            </a:rPr>
            <a:t>WHAT IT’S WORTH TO YOU TO CHOOSE YOUR STAFF, SUPPLIES, LABS, EQUIPMENT, TECHNOLOGY</a:t>
          </a:r>
        </a:p>
      </dgm:t>
    </dgm:pt>
    <dgm:pt modelId="{958E73E1-2B20-4C3D-99A4-9D4A4E1DDE02}" type="parTrans" cxnId="{3E4ED4D8-1818-4615-B520-F96EF21DDD92}">
      <dgm:prSet/>
      <dgm:spPr/>
      <dgm:t>
        <a:bodyPr/>
        <a:lstStyle/>
        <a:p>
          <a:endParaRPr lang="en-US"/>
        </a:p>
      </dgm:t>
    </dgm:pt>
    <dgm:pt modelId="{D406E999-32C7-44E0-BB95-E40B64819C00}" type="sibTrans" cxnId="{3E4ED4D8-1818-4615-B520-F96EF21DDD92}">
      <dgm:prSet/>
      <dgm:spPr/>
      <dgm:t>
        <a:bodyPr/>
        <a:lstStyle/>
        <a:p>
          <a:endParaRPr lang="en-US"/>
        </a:p>
      </dgm:t>
    </dgm:pt>
    <dgm:pt modelId="{C746EF56-5A61-4787-9EE8-43FE2AE24A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 Rounded MT Bold" panose="020F0704030504030204" pitchFamily="34" charset="0"/>
            </a:rPr>
            <a:t>WHAT IT’S WORTH TO TREATMENT PLAN ACCORDING TO YOUR OWN VALUES</a:t>
          </a:r>
        </a:p>
      </dgm:t>
    </dgm:pt>
    <dgm:pt modelId="{11FA3C9B-C47F-4CAC-B786-905F60FE2F14}" type="parTrans" cxnId="{92DCC026-AB59-40C0-98DF-16079D8191EE}">
      <dgm:prSet/>
      <dgm:spPr/>
      <dgm:t>
        <a:bodyPr/>
        <a:lstStyle/>
        <a:p>
          <a:endParaRPr lang="en-US"/>
        </a:p>
      </dgm:t>
    </dgm:pt>
    <dgm:pt modelId="{A69DE6C1-10FD-488A-95B6-42C228B6662F}" type="sibTrans" cxnId="{92DCC026-AB59-40C0-98DF-16079D8191EE}">
      <dgm:prSet/>
      <dgm:spPr/>
      <dgm:t>
        <a:bodyPr/>
        <a:lstStyle/>
        <a:p>
          <a:endParaRPr lang="en-US"/>
        </a:p>
      </dgm:t>
    </dgm:pt>
    <dgm:pt modelId="{A672D39F-B8A5-4647-852C-52DFAA62EA0E}" type="pres">
      <dgm:prSet presAssocID="{509B49EB-7904-4823-A552-D0ED4A33B71A}" presName="root" presStyleCnt="0">
        <dgm:presLayoutVars>
          <dgm:dir/>
          <dgm:resizeHandles val="exact"/>
        </dgm:presLayoutVars>
      </dgm:prSet>
      <dgm:spPr/>
    </dgm:pt>
    <dgm:pt modelId="{CB17496A-9D93-4EEE-96E3-9B9C62797261}" type="pres">
      <dgm:prSet presAssocID="{D14FF8A8-AE4F-4169-835E-49CD58CB33CF}" presName="compNode" presStyleCnt="0"/>
      <dgm:spPr/>
    </dgm:pt>
    <dgm:pt modelId="{2271C055-CA75-475D-801F-CF5390795B7F}" type="pres">
      <dgm:prSet presAssocID="{D14FF8A8-AE4F-4169-835E-49CD58CB33CF}" presName="bgRect" presStyleLbl="bgShp" presStyleIdx="0" presStyleCnt="2"/>
      <dgm:spPr/>
    </dgm:pt>
    <dgm:pt modelId="{4B0E8B81-23FC-43CF-BC4F-8275688B7E52}" type="pres">
      <dgm:prSet presAssocID="{D14FF8A8-AE4F-4169-835E-49CD58CB33C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15FF48D-0277-4FA1-9652-7814D56B8584}" type="pres">
      <dgm:prSet presAssocID="{D14FF8A8-AE4F-4169-835E-49CD58CB33CF}" presName="spaceRect" presStyleCnt="0"/>
      <dgm:spPr/>
    </dgm:pt>
    <dgm:pt modelId="{7C9C86D7-1A78-49D7-AF31-1936EB5C8498}" type="pres">
      <dgm:prSet presAssocID="{D14FF8A8-AE4F-4169-835E-49CD58CB33CF}" presName="parTx" presStyleLbl="revTx" presStyleIdx="0" presStyleCnt="3" custScaleY="99931" custLinFactNeighborX="-2475" custLinFactNeighborY="1297">
        <dgm:presLayoutVars>
          <dgm:chMax val="0"/>
          <dgm:chPref val="0"/>
        </dgm:presLayoutVars>
      </dgm:prSet>
      <dgm:spPr/>
    </dgm:pt>
    <dgm:pt modelId="{04EAC193-3C00-4F1F-8201-A237870F5496}" type="pres">
      <dgm:prSet presAssocID="{77CB42BC-847C-482B-8653-90466A579757}" presName="sibTrans" presStyleCnt="0"/>
      <dgm:spPr/>
    </dgm:pt>
    <dgm:pt modelId="{71A1B32F-812D-4DE3-A408-D52AF4808E3B}" type="pres">
      <dgm:prSet presAssocID="{3AEB2AFC-985A-4478-9B6E-E7FB5C1451CD}" presName="compNode" presStyleCnt="0"/>
      <dgm:spPr/>
    </dgm:pt>
    <dgm:pt modelId="{7A17D89C-300A-4C2C-BCAD-42D262F929A3}" type="pres">
      <dgm:prSet presAssocID="{3AEB2AFC-985A-4478-9B6E-E7FB5C1451CD}" presName="bgRect" presStyleLbl="bgShp" presStyleIdx="1" presStyleCnt="2" custScaleY="246393" custLinFactNeighborX="134" custLinFactNeighborY="-857"/>
      <dgm:spPr/>
    </dgm:pt>
    <dgm:pt modelId="{C2C849A0-33D4-4CFB-8562-40A2183C7024}" type="pres">
      <dgm:prSet presAssocID="{3AEB2AFC-985A-4478-9B6E-E7FB5C1451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73C466DA-67D0-440E-B1C0-BB641C238A2A}" type="pres">
      <dgm:prSet presAssocID="{3AEB2AFC-985A-4478-9B6E-E7FB5C1451CD}" presName="spaceRect" presStyleCnt="0"/>
      <dgm:spPr/>
    </dgm:pt>
    <dgm:pt modelId="{CE2F4EF3-F91C-4DE4-84BF-279704B493F5}" type="pres">
      <dgm:prSet presAssocID="{3AEB2AFC-985A-4478-9B6E-E7FB5C1451CD}" presName="parTx" presStyleLbl="revTx" presStyleIdx="1" presStyleCnt="3" custScaleX="83308" custLinFactNeighborX="-14435" custLinFactNeighborY="-518">
        <dgm:presLayoutVars>
          <dgm:chMax val="0"/>
          <dgm:chPref val="0"/>
        </dgm:presLayoutVars>
      </dgm:prSet>
      <dgm:spPr/>
    </dgm:pt>
    <dgm:pt modelId="{4AE70016-34E8-4E34-A8B9-CDDF7BD136B1}" type="pres">
      <dgm:prSet presAssocID="{3AEB2AFC-985A-4478-9B6E-E7FB5C1451CD}" presName="desTx" presStyleLbl="revTx" presStyleIdx="2" presStyleCnt="3" custScaleX="115002" custScaleY="198744">
        <dgm:presLayoutVars/>
      </dgm:prSet>
      <dgm:spPr/>
    </dgm:pt>
  </dgm:ptLst>
  <dgm:cxnLst>
    <dgm:cxn modelId="{4D086104-D90E-491D-951A-F6DE2379ECD8}" srcId="{509B49EB-7904-4823-A552-D0ED4A33B71A}" destId="{D14FF8A8-AE4F-4169-835E-49CD58CB33CF}" srcOrd="0" destOrd="0" parTransId="{FC08699E-435C-4749-B4C6-AEDE15C03055}" sibTransId="{77CB42BC-847C-482B-8653-90466A579757}"/>
    <dgm:cxn modelId="{92DCC026-AB59-40C0-98DF-16079D8191EE}" srcId="{3AEB2AFC-985A-4478-9B6E-E7FB5C1451CD}" destId="{C746EF56-5A61-4787-9EE8-43FE2AE24A0F}" srcOrd="4" destOrd="0" parTransId="{11FA3C9B-C47F-4CAC-B786-905F60FE2F14}" sibTransId="{A69DE6C1-10FD-488A-95B6-42C228B6662F}"/>
    <dgm:cxn modelId="{3A823930-88DB-4BBD-AC1B-584F15B3FC09}" srcId="{3AEB2AFC-985A-4478-9B6E-E7FB5C1451CD}" destId="{A0F763DF-1AC4-4F09-9529-235411249FD0}" srcOrd="0" destOrd="0" parTransId="{3BC8FFA1-3641-4E78-9FE3-814075DD6AAA}" sibTransId="{B10DAD2B-9F56-4221-8736-5AEBA840DFD1}"/>
    <dgm:cxn modelId="{D7B60A35-803A-4EA1-B9E0-503C532A4A21}" srcId="{3AEB2AFC-985A-4478-9B6E-E7FB5C1451CD}" destId="{20DD01B4-3960-445E-A7A7-F488DD6CCDC1}" srcOrd="1" destOrd="0" parTransId="{1FFBCD6B-55C0-42FF-8824-186FCD57E0AE}" sibTransId="{E1154D6F-F1A5-48F2-9A92-04E99E3682E2}"/>
    <dgm:cxn modelId="{7B838D46-0BE0-45E2-BCEB-A7657AEF9064}" type="presOf" srcId="{26E79A4D-396F-4AD2-B66D-397F398E5657}" destId="{4AE70016-34E8-4E34-A8B9-CDDF7BD136B1}" srcOrd="0" destOrd="3" presId="urn:microsoft.com/office/officeart/2018/2/layout/IconVerticalSolidList"/>
    <dgm:cxn modelId="{9F0F5349-9CBA-4891-A099-472CB38F13F7}" type="presOf" srcId="{C746EF56-5A61-4787-9EE8-43FE2AE24A0F}" destId="{4AE70016-34E8-4E34-A8B9-CDDF7BD136B1}" srcOrd="0" destOrd="4" presId="urn:microsoft.com/office/officeart/2018/2/layout/IconVerticalSolidList"/>
    <dgm:cxn modelId="{C4776C77-5FD9-4B9C-B197-56AABC619C02}" srcId="{3AEB2AFC-985A-4478-9B6E-E7FB5C1451CD}" destId="{E5519BC8-02B4-4FE6-BEED-54C7291BBAB2}" srcOrd="2" destOrd="0" parTransId="{C41EABAC-C658-43D7-BB2A-938B4CCD1E16}" sibTransId="{3961DC86-96CD-469E-AD84-04EED18E4084}"/>
    <dgm:cxn modelId="{DC604C7D-13CC-4BD8-B8BA-8B57B7E690A1}" srcId="{509B49EB-7904-4823-A552-D0ED4A33B71A}" destId="{3AEB2AFC-985A-4478-9B6E-E7FB5C1451CD}" srcOrd="1" destOrd="0" parTransId="{FEC4C6CB-217E-446D-8F56-5FE34A278425}" sibTransId="{D820161B-8199-4529-8AC2-F6F68C851696}"/>
    <dgm:cxn modelId="{01434497-8CE8-45EB-A993-256CBEC20DEF}" type="presOf" srcId="{3AEB2AFC-985A-4478-9B6E-E7FB5C1451CD}" destId="{CE2F4EF3-F91C-4DE4-84BF-279704B493F5}" srcOrd="0" destOrd="0" presId="urn:microsoft.com/office/officeart/2018/2/layout/IconVerticalSolidList"/>
    <dgm:cxn modelId="{033F8FB0-7EA5-40E2-8883-5BCE36823916}" type="presOf" srcId="{509B49EB-7904-4823-A552-D0ED4A33B71A}" destId="{A672D39F-B8A5-4647-852C-52DFAA62EA0E}" srcOrd="0" destOrd="0" presId="urn:microsoft.com/office/officeart/2018/2/layout/IconVerticalSolidList"/>
    <dgm:cxn modelId="{2E3838CA-7E11-4B48-9774-ED212994AAB9}" type="presOf" srcId="{D14FF8A8-AE4F-4169-835E-49CD58CB33CF}" destId="{7C9C86D7-1A78-49D7-AF31-1936EB5C8498}" srcOrd="0" destOrd="0" presId="urn:microsoft.com/office/officeart/2018/2/layout/IconVerticalSolidList"/>
    <dgm:cxn modelId="{3E4ED4D8-1818-4615-B520-F96EF21DDD92}" srcId="{3AEB2AFC-985A-4478-9B6E-E7FB5C1451CD}" destId="{26E79A4D-396F-4AD2-B66D-397F398E5657}" srcOrd="3" destOrd="0" parTransId="{958E73E1-2B20-4C3D-99A4-9D4A4E1DDE02}" sibTransId="{D406E999-32C7-44E0-BB95-E40B64819C00}"/>
    <dgm:cxn modelId="{201700E2-49F3-444A-AF2E-0ADCDF9DF44A}" type="presOf" srcId="{A0F763DF-1AC4-4F09-9529-235411249FD0}" destId="{4AE70016-34E8-4E34-A8B9-CDDF7BD136B1}" srcOrd="0" destOrd="0" presId="urn:microsoft.com/office/officeart/2018/2/layout/IconVerticalSolidList"/>
    <dgm:cxn modelId="{2C699CE9-451A-45A1-96A7-6D4AFF43767E}" type="presOf" srcId="{20DD01B4-3960-445E-A7A7-F488DD6CCDC1}" destId="{4AE70016-34E8-4E34-A8B9-CDDF7BD136B1}" srcOrd="0" destOrd="1" presId="urn:microsoft.com/office/officeart/2018/2/layout/IconVerticalSolidList"/>
    <dgm:cxn modelId="{215A80EF-C3F6-4ACA-8917-1F67CB128CD1}" type="presOf" srcId="{E5519BC8-02B4-4FE6-BEED-54C7291BBAB2}" destId="{4AE70016-34E8-4E34-A8B9-CDDF7BD136B1}" srcOrd="0" destOrd="2" presId="urn:microsoft.com/office/officeart/2018/2/layout/IconVerticalSolidList"/>
    <dgm:cxn modelId="{9ACAE877-74B3-4D36-8A78-FFCC7549EA0F}" type="presParOf" srcId="{A672D39F-B8A5-4647-852C-52DFAA62EA0E}" destId="{CB17496A-9D93-4EEE-96E3-9B9C62797261}" srcOrd="0" destOrd="0" presId="urn:microsoft.com/office/officeart/2018/2/layout/IconVerticalSolidList"/>
    <dgm:cxn modelId="{D00A345B-BA21-436C-8376-3841D5BBC829}" type="presParOf" srcId="{CB17496A-9D93-4EEE-96E3-9B9C62797261}" destId="{2271C055-CA75-475D-801F-CF5390795B7F}" srcOrd="0" destOrd="0" presId="urn:microsoft.com/office/officeart/2018/2/layout/IconVerticalSolidList"/>
    <dgm:cxn modelId="{EF013DFF-0B3D-476E-9492-D6315FFE6882}" type="presParOf" srcId="{CB17496A-9D93-4EEE-96E3-9B9C62797261}" destId="{4B0E8B81-23FC-43CF-BC4F-8275688B7E52}" srcOrd="1" destOrd="0" presId="urn:microsoft.com/office/officeart/2018/2/layout/IconVerticalSolidList"/>
    <dgm:cxn modelId="{44E64AE7-0EEA-4FC8-8B18-DCB36CD43407}" type="presParOf" srcId="{CB17496A-9D93-4EEE-96E3-9B9C62797261}" destId="{215FF48D-0277-4FA1-9652-7814D56B8584}" srcOrd="2" destOrd="0" presId="urn:microsoft.com/office/officeart/2018/2/layout/IconVerticalSolidList"/>
    <dgm:cxn modelId="{A4152D29-3A27-4230-ABB5-039930205039}" type="presParOf" srcId="{CB17496A-9D93-4EEE-96E3-9B9C62797261}" destId="{7C9C86D7-1A78-49D7-AF31-1936EB5C8498}" srcOrd="3" destOrd="0" presId="urn:microsoft.com/office/officeart/2018/2/layout/IconVerticalSolidList"/>
    <dgm:cxn modelId="{74E1C2D1-E1EF-49D7-8170-8608183551A1}" type="presParOf" srcId="{A672D39F-B8A5-4647-852C-52DFAA62EA0E}" destId="{04EAC193-3C00-4F1F-8201-A237870F5496}" srcOrd="1" destOrd="0" presId="urn:microsoft.com/office/officeart/2018/2/layout/IconVerticalSolidList"/>
    <dgm:cxn modelId="{62C56130-B864-47E9-B2E9-E40FF228AED1}" type="presParOf" srcId="{A672D39F-B8A5-4647-852C-52DFAA62EA0E}" destId="{71A1B32F-812D-4DE3-A408-D52AF4808E3B}" srcOrd="2" destOrd="0" presId="urn:microsoft.com/office/officeart/2018/2/layout/IconVerticalSolidList"/>
    <dgm:cxn modelId="{1EBC321B-4E50-48D6-B0EA-970648A3A75C}" type="presParOf" srcId="{71A1B32F-812D-4DE3-A408-D52AF4808E3B}" destId="{7A17D89C-300A-4C2C-BCAD-42D262F929A3}" srcOrd="0" destOrd="0" presId="urn:microsoft.com/office/officeart/2018/2/layout/IconVerticalSolidList"/>
    <dgm:cxn modelId="{24447233-52B7-4E6E-8D00-DDD20156B862}" type="presParOf" srcId="{71A1B32F-812D-4DE3-A408-D52AF4808E3B}" destId="{C2C849A0-33D4-4CFB-8562-40A2183C7024}" srcOrd="1" destOrd="0" presId="urn:microsoft.com/office/officeart/2018/2/layout/IconVerticalSolidList"/>
    <dgm:cxn modelId="{9927C8DD-80D2-4EDB-A41A-D7EC47316DE0}" type="presParOf" srcId="{71A1B32F-812D-4DE3-A408-D52AF4808E3B}" destId="{73C466DA-67D0-440E-B1C0-BB641C238A2A}" srcOrd="2" destOrd="0" presId="urn:microsoft.com/office/officeart/2018/2/layout/IconVerticalSolidList"/>
    <dgm:cxn modelId="{23420A23-FEB7-4ED9-BF54-5B2E76612CA2}" type="presParOf" srcId="{71A1B32F-812D-4DE3-A408-D52AF4808E3B}" destId="{CE2F4EF3-F91C-4DE4-84BF-279704B493F5}" srcOrd="3" destOrd="0" presId="urn:microsoft.com/office/officeart/2018/2/layout/IconVerticalSolidList"/>
    <dgm:cxn modelId="{A00FDC58-4DA8-47D9-8A6D-95C208C9E719}" type="presParOf" srcId="{71A1B32F-812D-4DE3-A408-D52AF4808E3B}" destId="{4AE70016-34E8-4E34-A8B9-CDDF7BD136B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B7C7BA-166C-4726-A31B-E0A8B76F1A1A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F33DA4-363A-4A1C-842B-11590D3F395D}">
      <dgm:prSet/>
      <dgm:spPr/>
      <dgm:t>
        <a:bodyPr anchor="t"/>
        <a:lstStyle/>
        <a:p>
          <a:r>
            <a:rPr lang="en-US" dirty="0">
              <a:solidFill>
                <a:srgbClr val="0070C0"/>
              </a:solidFill>
              <a:latin typeface="Arial Rounded MT Bold" panose="020F0704030504030204" pitchFamily="34" charset="0"/>
            </a:rPr>
            <a:t>THIS SECTION IS DESIGNED TO HELP MAKE YOUR PRACTICE MORE MARKETABLE AND MORE VALUABLE.</a:t>
          </a:r>
        </a:p>
      </dgm:t>
    </dgm:pt>
    <dgm:pt modelId="{78D5B70B-6698-4D28-AA22-98B7BC2233B4}" type="parTrans" cxnId="{DEFE4075-D309-4E95-9866-163C21B3E073}">
      <dgm:prSet/>
      <dgm:spPr/>
      <dgm:t>
        <a:bodyPr/>
        <a:lstStyle/>
        <a:p>
          <a:endParaRPr lang="en-US"/>
        </a:p>
      </dgm:t>
    </dgm:pt>
    <dgm:pt modelId="{720BB19E-1327-4E5E-AAFE-171DA94F1795}" type="sibTrans" cxnId="{DEFE4075-D309-4E95-9866-163C21B3E073}">
      <dgm:prSet/>
      <dgm:spPr/>
      <dgm:t>
        <a:bodyPr/>
        <a:lstStyle/>
        <a:p>
          <a:endParaRPr lang="en-US"/>
        </a:p>
      </dgm:t>
    </dgm:pt>
    <dgm:pt modelId="{81A96A3C-D8FA-4B69-BAAC-EC4E3B703E74}">
      <dgm:prSet/>
      <dgm:spPr/>
      <dgm:t>
        <a:bodyPr anchor="ctr"/>
        <a:lstStyle/>
        <a:p>
          <a:r>
            <a: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rPr>
            <a:t>INCREASING MARKETABILITY CAN ALSO ADD TO ITS VALUE.</a:t>
          </a:r>
        </a:p>
      </dgm:t>
    </dgm:pt>
    <dgm:pt modelId="{4BF75AE4-74B3-408D-B413-56A1AEA50F3F}" type="parTrans" cxnId="{B5A433D4-2CA8-4E22-A237-7B6196ED370A}">
      <dgm:prSet/>
      <dgm:spPr/>
      <dgm:t>
        <a:bodyPr/>
        <a:lstStyle/>
        <a:p>
          <a:endParaRPr lang="en-US"/>
        </a:p>
      </dgm:t>
    </dgm:pt>
    <dgm:pt modelId="{54FFC1A6-037A-464F-9DFD-ADED2F55B2B0}" type="sibTrans" cxnId="{B5A433D4-2CA8-4E22-A237-7B6196ED370A}">
      <dgm:prSet/>
      <dgm:spPr/>
      <dgm:t>
        <a:bodyPr/>
        <a:lstStyle/>
        <a:p>
          <a:endParaRPr lang="en-US"/>
        </a:p>
      </dgm:t>
    </dgm:pt>
    <dgm:pt modelId="{BA524D7C-D7A7-45C2-8A34-1DB2EDD378C0}" type="pres">
      <dgm:prSet presAssocID="{C9B7C7BA-166C-4726-A31B-E0A8B76F1A1A}" presName="diagram" presStyleCnt="0">
        <dgm:presLayoutVars>
          <dgm:dir/>
          <dgm:resizeHandles val="exact"/>
        </dgm:presLayoutVars>
      </dgm:prSet>
      <dgm:spPr/>
    </dgm:pt>
    <dgm:pt modelId="{1D9CD0D6-054A-4F5C-8D27-670E7D1C2A0A}" type="pres">
      <dgm:prSet presAssocID="{E9F33DA4-363A-4A1C-842B-11590D3F395D}" presName="node" presStyleLbl="node1" presStyleIdx="0" presStyleCnt="2">
        <dgm:presLayoutVars>
          <dgm:bulletEnabled val="1"/>
        </dgm:presLayoutVars>
      </dgm:prSet>
      <dgm:spPr/>
    </dgm:pt>
    <dgm:pt modelId="{D66C7150-17A3-45BB-B9CD-01D449B106EB}" type="pres">
      <dgm:prSet presAssocID="{720BB19E-1327-4E5E-AAFE-171DA94F1795}" presName="sibTrans" presStyleCnt="0"/>
      <dgm:spPr/>
    </dgm:pt>
    <dgm:pt modelId="{D112755E-B049-4DDB-8D3A-C1FDF8073D1C}" type="pres">
      <dgm:prSet presAssocID="{81A96A3C-D8FA-4B69-BAAC-EC4E3B703E74}" presName="node" presStyleLbl="node1" presStyleIdx="1" presStyleCnt="2">
        <dgm:presLayoutVars>
          <dgm:bulletEnabled val="1"/>
        </dgm:presLayoutVars>
      </dgm:prSet>
      <dgm:spPr/>
    </dgm:pt>
  </dgm:ptLst>
  <dgm:cxnLst>
    <dgm:cxn modelId="{EDE61B64-3610-47A9-9E48-0D9DE4B3E9EE}" type="presOf" srcId="{81A96A3C-D8FA-4B69-BAAC-EC4E3B703E74}" destId="{D112755E-B049-4DDB-8D3A-C1FDF8073D1C}" srcOrd="0" destOrd="0" presId="urn:microsoft.com/office/officeart/2005/8/layout/default"/>
    <dgm:cxn modelId="{DEFE4075-D309-4E95-9866-163C21B3E073}" srcId="{C9B7C7BA-166C-4726-A31B-E0A8B76F1A1A}" destId="{E9F33DA4-363A-4A1C-842B-11590D3F395D}" srcOrd="0" destOrd="0" parTransId="{78D5B70B-6698-4D28-AA22-98B7BC2233B4}" sibTransId="{720BB19E-1327-4E5E-AAFE-171DA94F1795}"/>
    <dgm:cxn modelId="{B5A433D4-2CA8-4E22-A237-7B6196ED370A}" srcId="{C9B7C7BA-166C-4726-A31B-E0A8B76F1A1A}" destId="{81A96A3C-D8FA-4B69-BAAC-EC4E3B703E74}" srcOrd="1" destOrd="0" parTransId="{4BF75AE4-74B3-408D-B413-56A1AEA50F3F}" sibTransId="{54FFC1A6-037A-464F-9DFD-ADED2F55B2B0}"/>
    <dgm:cxn modelId="{C7F0ADEA-B9BB-4592-BBE8-D2C4A1E87D38}" type="presOf" srcId="{E9F33DA4-363A-4A1C-842B-11590D3F395D}" destId="{1D9CD0D6-054A-4F5C-8D27-670E7D1C2A0A}" srcOrd="0" destOrd="0" presId="urn:microsoft.com/office/officeart/2005/8/layout/default"/>
    <dgm:cxn modelId="{B5B83EF2-BC72-4A0F-8283-85246A8AA3E8}" type="presOf" srcId="{C9B7C7BA-166C-4726-A31B-E0A8B76F1A1A}" destId="{BA524D7C-D7A7-45C2-8A34-1DB2EDD378C0}" srcOrd="0" destOrd="0" presId="urn:microsoft.com/office/officeart/2005/8/layout/default"/>
    <dgm:cxn modelId="{5A16412A-2037-48D7-96FC-C246DF3F3EB3}" type="presParOf" srcId="{BA524D7C-D7A7-45C2-8A34-1DB2EDD378C0}" destId="{1D9CD0D6-054A-4F5C-8D27-670E7D1C2A0A}" srcOrd="0" destOrd="0" presId="urn:microsoft.com/office/officeart/2005/8/layout/default"/>
    <dgm:cxn modelId="{E5CD4865-030C-4FDF-918E-0139D518E5DA}" type="presParOf" srcId="{BA524D7C-D7A7-45C2-8A34-1DB2EDD378C0}" destId="{D66C7150-17A3-45BB-B9CD-01D449B106EB}" srcOrd="1" destOrd="0" presId="urn:microsoft.com/office/officeart/2005/8/layout/default"/>
    <dgm:cxn modelId="{36D2D9BE-BC34-4023-AC95-39BD9AD69CDB}" type="presParOf" srcId="{BA524D7C-D7A7-45C2-8A34-1DB2EDD378C0}" destId="{D112755E-B049-4DDB-8D3A-C1FDF8073D1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E5D04-BE71-45D9-8CE5-FD40D11F7EC8}">
      <dsp:nvSpPr>
        <dsp:cNvPr id="0" name=""/>
        <dsp:cNvSpPr/>
      </dsp:nvSpPr>
      <dsp:spPr>
        <a:xfrm>
          <a:off x="920586" y="-230622"/>
          <a:ext cx="1509048" cy="1509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5AA80-51B1-4D72-A001-6ECD6F66F3E3}">
      <dsp:nvSpPr>
        <dsp:cNvPr id="0" name=""/>
        <dsp:cNvSpPr/>
      </dsp:nvSpPr>
      <dsp:spPr>
        <a:xfrm>
          <a:off x="500103" y="-4989236"/>
          <a:ext cx="4508734" cy="15015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kern="1200" dirty="0">
              <a:latin typeface="Arial Rounded MT Bold" panose="020F0704030504030204" pitchFamily="34" charset="0"/>
            </a:rPr>
            <a:t>IT’S MY GOAL THAT THIS PRESENTATION WILL MAKE YOU BETTER EQUIPPED TO MAKE THE BEST-INFORMED TRANSITION DECISIONS IN YOUR OWN BEST INTEREST.</a:t>
          </a:r>
        </a:p>
      </dsp:txBody>
      <dsp:txXfrm>
        <a:off x="500103" y="-4989236"/>
        <a:ext cx="4508734" cy="15015329"/>
      </dsp:txXfrm>
    </dsp:sp>
    <dsp:sp modelId="{741D7C25-EAC4-43E3-A4D1-7D27CE2CEFF1}">
      <dsp:nvSpPr>
        <dsp:cNvPr id="0" name=""/>
        <dsp:cNvSpPr/>
      </dsp:nvSpPr>
      <dsp:spPr>
        <a:xfrm>
          <a:off x="820431" y="3668677"/>
          <a:ext cx="4311566" cy="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B9812-5ED9-4E42-B55A-991F1E224FD9}">
      <dsp:nvSpPr>
        <dsp:cNvPr id="0" name=""/>
        <dsp:cNvSpPr/>
      </dsp:nvSpPr>
      <dsp:spPr>
        <a:xfrm>
          <a:off x="6037364" y="0"/>
          <a:ext cx="1509048" cy="150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73A59-2216-4276-9F9C-81D02F21A3E4}">
      <dsp:nvSpPr>
        <dsp:cNvPr id="0" name=""/>
        <dsp:cNvSpPr/>
      </dsp:nvSpPr>
      <dsp:spPr>
        <a:xfrm>
          <a:off x="5959021" y="1728228"/>
          <a:ext cx="4311566" cy="2144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rial Rounded MT Bold" panose="020F0704030504030204" pitchFamily="34" charset="0"/>
            </a:rPr>
            <a:t>LEARNING THE FOLLOWING SUBJECTS WILL RESULT IN THAT GOAL BEING ACHIEVED</a:t>
          </a:r>
        </a:p>
      </dsp:txBody>
      <dsp:txXfrm>
        <a:off x="5959021" y="1728228"/>
        <a:ext cx="4311566" cy="2144403"/>
      </dsp:txXfrm>
    </dsp:sp>
    <dsp:sp modelId="{31AAEF67-B1B2-418C-AD78-900097F60BF4}">
      <dsp:nvSpPr>
        <dsp:cNvPr id="0" name=""/>
        <dsp:cNvSpPr/>
      </dsp:nvSpPr>
      <dsp:spPr>
        <a:xfrm>
          <a:off x="5901332" y="4464568"/>
          <a:ext cx="4311566" cy="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rgbClr val="0070C0"/>
            </a:solidFill>
            <a:latin typeface="Arial Rounded MT Bold" panose="020F0704030504030204" pitchFamily="34" charset="0"/>
          </a:endParaRPr>
        </a:p>
      </dsp:txBody>
      <dsp:txXfrm>
        <a:off x="5901332" y="4464568"/>
        <a:ext cx="4311566" cy="15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7F48-3123-492E-A6B7-1653BF185BDB}">
      <dsp:nvSpPr>
        <dsp:cNvPr id="0" name=""/>
        <dsp:cNvSpPr/>
      </dsp:nvSpPr>
      <dsp:spPr>
        <a:xfrm>
          <a:off x="4128208" y="1163906"/>
          <a:ext cx="622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04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 dirty="0"/>
        </a:p>
      </dsp:txBody>
      <dsp:txXfrm>
        <a:off x="4423228" y="1206356"/>
        <a:ext cx="32665" cy="6539"/>
      </dsp:txXfrm>
    </dsp:sp>
    <dsp:sp modelId="{F118E2A9-0DBA-44F9-B98F-60A64C1C523A}">
      <dsp:nvSpPr>
        <dsp:cNvPr id="0" name=""/>
        <dsp:cNvSpPr/>
      </dsp:nvSpPr>
      <dsp:spPr>
        <a:xfrm>
          <a:off x="490872" y="357489"/>
          <a:ext cx="3639135" cy="1704273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85" tIns="146099" rIns="139185" bIns="146099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UNDERSTANDING THE CONCEPT OF PROFIT</a:t>
          </a:r>
        </a:p>
      </dsp:txBody>
      <dsp:txXfrm>
        <a:off x="490872" y="357489"/>
        <a:ext cx="3639135" cy="1704273"/>
      </dsp:txXfrm>
    </dsp:sp>
    <dsp:sp modelId="{AFECE930-4DA0-4CDB-A789-37FCF2A30F59}">
      <dsp:nvSpPr>
        <dsp:cNvPr id="0" name=""/>
        <dsp:cNvSpPr/>
      </dsp:nvSpPr>
      <dsp:spPr>
        <a:xfrm>
          <a:off x="7860852" y="1163906"/>
          <a:ext cx="622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04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 dirty="0"/>
        </a:p>
      </dsp:txBody>
      <dsp:txXfrm>
        <a:off x="8155871" y="1206356"/>
        <a:ext cx="32665" cy="6539"/>
      </dsp:txXfrm>
    </dsp:sp>
    <dsp:sp modelId="{AA45FA21-5DD4-45C1-900D-30DBBB0DA8B9}">
      <dsp:nvSpPr>
        <dsp:cNvPr id="0" name=""/>
        <dsp:cNvSpPr/>
      </dsp:nvSpPr>
      <dsp:spPr>
        <a:xfrm>
          <a:off x="4783313" y="158489"/>
          <a:ext cx="3079338" cy="2102272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85" tIns="146099" rIns="139185" bIns="14609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Rounded MT Bold" panose="020F0704030504030204" pitchFamily="34" charset="0"/>
            </a:rPr>
            <a:t>PROFIT IS </a:t>
          </a:r>
          <a:r>
            <a:rPr lang="en-US" sz="1900" i="1" u="sng" kern="1200" dirty="0">
              <a:latin typeface="Arial Rounded MT Bold" panose="020F0704030504030204" pitchFamily="34" charset="0"/>
            </a:rPr>
            <a:t>NOT</a:t>
          </a:r>
          <a:r>
            <a:rPr lang="en-US" sz="1900" kern="1200" dirty="0">
              <a:latin typeface="Arial Rounded MT Bold" panose="020F0704030504030204" pitchFamily="34" charset="0"/>
            </a:rPr>
            <a:t>   SIMPLY PRACTICE NET INCOME - THAT IS WHAT IS LEFT OVER AFTER SUBTRACTING EXPENSES FROM THE INCOME.</a:t>
          </a:r>
        </a:p>
      </dsp:txBody>
      <dsp:txXfrm>
        <a:off x="4783313" y="158489"/>
        <a:ext cx="3079338" cy="2102272"/>
      </dsp:txXfrm>
    </dsp:sp>
    <dsp:sp modelId="{FA1F2222-343D-4B1A-8D2D-D5989DE43184}">
      <dsp:nvSpPr>
        <dsp:cNvPr id="0" name=""/>
        <dsp:cNvSpPr/>
      </dsp:nvSpPr>
      <dsp:spPr>
        <a:xfrm>
          <a:off x="2711228" y="2412347"/>
          <a:ext cx="7224956" cy="625031"/>
        </a:xfrm>
        <a:custGeom>
          <a:avLst/>
          <a:gdLst/>
          <a:ahLst/>
          <a:cxnLst/>
          <a:rect l="0" t="0" r="0" b="0"/>
          <a:pathLst>
            <a:path>
              <a:moveTo>
                <a:pt x="7224956" y="0"/>
              </a:moveTo>
              <a:lnTo>
                <a:pt x="7224956" y="329615"/>
              </a:lnTo>
              <a:lnTo>
                <a:pt x="0" y="329615"/>
              </a:lnTo>
              <a:lnTo>
                <a:pt x="0" y="625031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 dirty="0"/>
        </a:p>
      </dsp:txBody>
      <dsp:txXfrm>
        <a:off x="6142340" y="2721593"/>
        <a:ext cx="362732" cy="6539"/>
      </dsp:txXfrm>
    </dsp:sp>
    <dsp:sp modelId="{667E425E-F35F-42F2-BAF5-80B144ABE47A}">
      <dsp:nvSpPr>
        <dsp:cNvPr id="0" name=""/>
        <dsp:cNvSpPr/>
      </dsp:nvSpPr>
      <dsp:spPr>
        <a:xfrm>
          <a:off x="8515957" y="5105"/>
          <a:ext cx="2840456" cy="2409042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85" tIns="146099" rIns="139185" bIns="146099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PRACTICE NET INCOME CONSISTS OF TWO PARTS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 Rounded MT Bold" panose="020F0704030504030204" pitchFamily="34" charset="0"/>
            </a:rPr>
            <a:t>SALARY FOR THE OWNER’S WORK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 Rounded MT Bold" panose="020F0704030504030204" pitchFamily="34" charset="0"/>
            </a:rPr>
            <a:t>PROFIT</a:t>
          </a:r>
        </a:p>
      </dsp:txBody>
      <dsp:txXfrm>
        <a:off x="8515957" y="5105"/>
        <a:ext cx="2840456" cy="2409042"/>
      </dsp:txXfrm>
    </dsp:sp>
    <dsp:sp modelId="{F7AD892A-A98B-4404-B3E6-358B69C7D970}">
      <dsp:nvSpPr>
        <dsp:cNvPr id="0" name=""/>
        <dsp:cNvSpPr/>
      </dsp:nvSpPr>
      <dsp:spPr>
        <a:xfrm>
          <a:off x="4865250" y="4047364"/>
          <a:ext cx="19401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9468"/>
              </a:moveTo>
              <a:lnTo>
                <a:pt x="987182" y="89468"/>
              </a:lnTo>
              <a:lnTo>
                <a:pt x="987182" y="45720"/>
              </a:lnTo>
              <a:lnTo>
                <a:pt x="1940165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 dirty="0"/>
        </a:p>
      </dsp:txBody>
      <dsp:txXfrm>
        <a:off x="5786051" y="4089814"/>
        <a:ext cx="98562" cy="6539"/>
      </dsp:txXfrm>
    </dsp:sp>
    <dsp:sp modelId="{D2F71F4A-BEB7-4C11-8F86-2E255458747C}">
      <dsp:nvSpPr>
        <dsp:cNvPr id="0" name=""/>
        <dsp:cNvSpPr/>
      </dsp:nvSpPr>
      <dsp:spPr>
        <a:xfrm>
          <a:off x="555407" y="3069778"/>
          <a:ext cx="4311642" cy="2134108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85" tIns="146099" rIns="139185" bIns="14609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Rounded MT Bold" panose="020F0704030504030204" pitchFamily="34" charset="0"/>
            </a:rPr>
            <a:t>PROFIT IS THE AMOUNT LEFT OVER AFTER SUBTRACTING THE </a:t>
          </a:r>
          <a:r>
            <a:rPr lang="en-US" sz="1800" i="1" u="sng" kern="1200" dirty="0">
              <a:latin typeface="Arial Rounded MT Bold" panose="020F0704030504030204" pitchFamily="34" charset="0"/>
            </a:rPr>
            <a:t>ADJUSTED  </a:t>
          </a:r>
          <a:r>
            <a:rPr lang="en-US" sz="1800" kern="1200" dirty="0">
              <a:latin typeface="Arial Rounded MT Bold" panose="020F0704030504030204" pitchFamily="34" charset="0"/>
            </a:rPr>
            <a:t>PRACTICE EXPENSES AND A COMMENSURATE SALARY FOR THE OWNER’S WORK.  THINK OF THE OWNER AS AN ASSOCIATE WHO MUST BE PAID FOR THEIR WORK.</a:t>
          </a:r>
        </a:p>
      </dsp:txBody>
      <dsp:txXfrm>
        <a:off x="555407" y="3069778"/>
        <a:ext cx="4311642" cy="2134108"/>
      </dsp:txXfrm>
    </dsp:sp>
    <dsp:sp modelId="{D1A19C01-FBC1-4996-83EF-FEC1A92BB681}">
      <dsp:nvSpPr>
        <dsp:cNvPr id="0" name=""/>
        <dsp:cNvSpPr/>
      </dsp:nvSpPr>
      <dsp:spPr>
        <a:xfrm>
          <a:off x="6837815" y="2995020"/>
          <a:ext cx="2819181" cy="219612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85" tIns="146099" rIns="139185" bIns="146099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PROFIT IS A PRODUCT OF </a:t>
          </a:r>
          <a:r>
            <a:rPr lang="en-US" sz="2400" u="sng" kern="1200" dirty="0">
              <a:latin typeface="Arial Rounded MT Bold" panose="020F0704030504030204" pitchFamily="34" charset="0"/>
            </a:rPr>
            <a:t>OWNERSHIP</a:t>
          </a:r>
          <a:r>
            <a:rPr lang="en-US" sz="2400" kern="1200" dirty="0">
              <a:latin typeface="Arial Rounded MT Bold" panose="020F0704030504030204" pitchFamily="34" charset="0"/>
            </a:rPr>
            <a:t>, NOT OF WORK.</a:t>
          </a:r>
        </a:p>
      </dsp:txBody>
      <dsp:txXfrm>
        <a:off x="6837815" y="2995020"/>
        <a:ext cx="2819181" cy="21961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33B43-9C28-4A4D-B302-E04C97E5D52E}">
      <dsp:nvSpPr>
        <dsp:cNvPr id="0" name=""/>
        <dsp:cNvSpPr/>
      </dsp:nvSpPr>
      <dsp:spPr>
        <a:xfrm>
          <a:off x="1686185" y="452866"/>
          <a:ext cx="845279" cy="84527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5C043-BB42-4525-A7BA-19AC5140407A}">
      <dsp:nvSpPr>
        <dsp:cNvPr id="0" name=""/>
        <dsp:cNvSpPr/>
      </dsp:nvSpPr>
      <dsp:spPr>
        <a:xfrm>
          <a:off x="988488" y="604582"/>
          <a:ext cx="490262" cy="4902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C8C16-230A-4258-933B-31BA061CD5D6}">
      <dsp:nvSpPr>
        <dsp:cNvPr id="0" name=""/>
        <dsp:cNvSpPr/>
      </dsp:nvSpPr>
      <dsp:spPr>
        <a:xfrm>
          <a:off x="1865090" y="132670"/>
          <a:ext cx="3687459" cy="148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00000"/>
              </a:solidFill>
              <a:latin typeface="Arial Rounded MT Bold" panose="020F0704030504030204" pitchFamily="34" charset="0"/>
            </a:rPr>
            <a:t>PROFIT</a:t>
          </a:r>
          <a:r>
            <a:rPr lang="en-US" sz="2000" kern="1200" dirty="0">
              <a:latin typeface="Arial Rounded MT Bold" panose="020F0704030504030204" pitchFamily="34" charset="0"/>
            </a:rPr>
            <a:t> IS CALCULATED BY SUBTRACTING </a:t>
          </a:r>
          <a:r>
            <a:rPr lang="en-US" sz="2000" i="1" u="sng" kern="1200" dirty="0">
              <a:latin typeface="Arial Rounded MT Bold" panose="020F0704030504030204" pitchFamily="34" charset="0"/>
            </a:rPr>
            <a:t>ADJUSTED EXPENSES </a:t>
          </a:r>
          <a:r>
            <a:rPr lang="en-US" sz="2000" kern="1200" dirty="0">
              <a:latin typeface="Arial Rounded MT Bold" panose="020F0704030504030204" pitchFamily="34" charset="0"/>
            </a:rPr>
            <a:t> FROM </a:t>
          </a:r>
          <a:r>
            <a:rPr lang="en-US" sz="2000" i="1" u="sng" kern="1200" dirty="0">
              <a:latin typeface="Arial Rounded MT Bold" panose="020F0704030504030204" pitchFamily="34" charset="0"/>
            </a:rPr>
            <a:t>ADJUSTED INCOME.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1865090" y="132670"/>
        <a:ext cx="3687459" cy="1485672"/>
      </dsp:txXfrm>
    </dsp:sp>
    <dsp:sp modelId="{2B284772-B018-49D4-B377-0D5AC1C3A9CA}">
      <dsp:nvSpPr>
        <dsp:cNvPr id="0" name=""/>
        <dsp:cNvSpPr/>
      </dsp:nvSpPr>
      <dsp:spPr>
        <a:xfrm>
          <a:off x="5899718" y="452866"/>
          <a:ext cx="845279" cy="84527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32727-91C5-424E-AA62-1A815E0C7BF6}">
      <dsp:nvSpPr>
        <dsp:cNvPr id="0" name=""/>
        <dsp:cNvSpPr/>
      </dsp:nvSpPr>
      <dsp:spPr>
        <a:xfrm>
          <a:off x="7006141" y="775517"/>
          <a:ext cx="490262" cy="4902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5FB2C-3EBE-4218-B2B5-C8C89065BADA}">
      <dsp:nvSpPr>
        <dsp:cNvPr id="0" name=""/>
        <dsp:cNvSpPr/>
      </dsp:nvSpPr>
      <dsp:spPr>
        <a:xfrm>
          <a:off x="8014917" y="427262"/>
          <a:ext cx="3306224" cy="1690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00000"/>
              </a:solidFill>
              <a:latin typeface="Arial Rounded MT Bold" panose="020F0704030504030204" pitchFamily="34" charset="0"/>
            </a:rPr>
            <a:t>HOW MUCH SALARY SHOULD I MAKE?  </a:t>
          </a:r>
          <a:r>
            <a:rPr lang="en-US" sz="1800" kern="1200" dirty="0">
              <a:latin typeface="Arial Rounded MT Bold" panose="020F0704030504030204" pitchFamily="34" charset="0"/>
            </a:rPr>
            <a:t>YOU GET TO DECIDE.  I USE AN AMOUNT OF 35% OF PERSONALLY GENERATED REVENUES.</a:t>
          </a:r>
        </a:p>
      </dsp:txBody>
      <dsp:txXfrm>
        <a:off x="8014917" y="427262"/>
        <a:ext cx="3306224" cy="1690712"/>
      </dsp:txXfrm>
    </dsp:sp>
    <dsp:sp modelId="{FBDB26C0-4EF2-4BBD-A045-4EEBC5D6D872}">
      <dsp:nvSpPr>
        <dsp:cNvPr id="0" name=""/>
        <dsp:cNvSpPr/>
      </dsp:nvSpPr>
      <dsp:spPr>
        <a:xfrm>
          <a:off x="431502" y="2937074"/>
          <a:ext cx="845279" cy="84527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C6814-1317-4A5E-997F-135BB72A1A6B}">
      <dsp:nvSpPr>
        <dsp:cNvPr id="0" name=""/>
        <dsp:cNvSpPr/>
      </dsp:nvSpPr>
      <dsp:spPr>
        <a:xfrm>
          <a:off x="644974" y="3121592"/>
          <a:ext cx="490262" cy="4902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99A7E-3BC6-4057-9334-0CA26E294D8E}">
      <dsp:nvSpPr>
        <dsp:cNvPr id="0" name=""/>
        <dsp:cNvSpPr/>
      </dsp:nvSpPr>
      <dsp:spPr>
        <a:xfrm>
          <a:off x="1686185" y="2335472"/>
          <a:ext cx="4186108" cy="261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C00000"/>
              </a:solidFill>
              <a:latin typeface="Arial Rounded MT Bold" panose="020F0704030504030204" pitchFamily="34" charset="0"/>
            </a:rPr>
            <a:t>HOW MUCH PROFIT SHOULD I MAKE?  </a:t>
          </a:r>
          <a:r>
            <a:rPr lang="en-US" sz="1700" kern="1200" dirty="0">
              <a:latin typeface="Arial Rounded MT Bold" panose="020F0704030504030204" pitchFamily="34" charset="0"/>
            </a:rPr>
            <a:t>THE AVERAGE </a:t>
          </a:r>
          <a:r>
            <a:rPr lang="en-US" sz="1700" i="1" u="sng" kern="1200" dirty="0">
              <a:latin typeface="Arial Rounded MT Bold" panose="020F0704030504030204" pitchFamily="34" charset="0"/>
            </a:rPr>
            <a:t>ADJUSTED </a:t>
          </a:r>
          <a:r>
            <a:rPr lang="en-US" sz="1700" kern="1200" dirty="0">
              <a:latin typeface="Arial Rounded MT Bold" panose="020F0704030504030204" pitchFamily="34" charset="0"/>
            </a:rPr>
            <a:t>NET I SEE IS 52%, SO SUBTRACTING A 35% SALARY RESULTS IN A PROFIT OF 17% OF THE PRACTICE GROSS WHICH TRANSLATES TO </a:t>
          </a:r>
          <a:r>
            <a:rPr lang="en-US" sz="1700" i="1" u="sng" kern="1200" dirty="0">
              <a:latin typeface="Arial Rounded MT Bold" panose="020F0704030504030204" pitchFamily="34" charset="0"/>
            </a:rPr>
            <a:t>27% </a:t>
          </a:r>
          <a:r>
            <a:rPr lang="en-US" sz="1700" kern="1200" dirty="0">
              <a:latin typeface="Arial Rounded MT Bold" panose="020F0704030504030204" pitchFamily="34" charset="0"/>
            </a:rPr>
            <a:t>OF THE AVERAGE PRACTICE VALUE.  THIS TELLS US THE RETURN ON INVESTMENT.</a:t>
          </a:r>
        </a:p>
      </dsp:txBody>
      <dsp:txXfrm>
        <a:off x="1686185" y="2335472"/>
        <a:ext cx="4186108" cy="2611830"/>
      </dsp:txXfrm>
    </dsp:sp>
    <dsp:sp modelId="{69E45A49-11CD-4879-BAE6-E010F8A431AB}">
      <dsp:nvSpPr>
        <dsp:cNvPr id="0" name=""/>
        <dsp:cNvSpPr/>
      </dsp:nvSpPr>
      <dsp:spPr>
        <a:xfrm>
          <a:off x="6310964" y="3137828"/>
          <a:ext cx="845279" cy="84527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9875E-BEF3-4D45-8184-9364B804E912}">
      <dsp:nvSpPr>
        <dsp:cNvPr id="0" name=""/>
        <dsp:cNvSpPr/>
      </dsp:nvSpPr>
      <dsp:spPr>
        <a:xfrm>
          <a:off x="6480360" y="3260964"/>
          <a:ext cx="490262" cy="4902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6F871-074E-4EF8-A34B-7053CC447786}">
      <dsp:nvSpPr>
        <dsp:cNvPr id="0" name=""/>
        <dsp:cNvSpPr/>
      </dsp:nvSpPr>
      <dsp:spPr>
        <a:xfrm>
          <a:off x="7805930" y="3024933"/>
          <a:ext cx="2785717" cy="1850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C00000"/>
              </a:solidFill>
              <a:latin typeface="Arial Rounded MT Bold" panose="020F0704030504030204" pitchFamily="34" charset="0"/>
            </a:rPr>
            <a:t>WHAT OTHER INVESTMENTS DO YOU HAVE THAT PAY 27% RATE OF RETURN?</a:t>
          </a:r>
        </a:p>
      </dsp:txBody>
      <dsp:txXfrm>
        <a:off x="7805930" y="3024933"/>
        <a:ext cx="2785717" cy="18501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5C609-281F-44CE-8B9A-637538B42BB7}">
      <dsp:nvSpPr>
        <dsp:cNvPr id="0" name=""/>
        <dsp:cNvSpPr/>
      </dsp:nvSpPr>
      <dsp:spPr>
        <a:xfrm>
          <a:off x="0" y="4783"/>
          <a:ext cx="10882818" cy="10795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37DD0-84F5-4162-B481-016348CAEBD6}">
      <dsp:nvSpPr>
        <dsp:cNvPr id="0" name=""/>
        <dsp:cNvSpPr/>
      </dsp:nvSpPr>
      <dsp:spPr>
        <a:xfrm>
          <a:off x="326566" y="247683"/>
          <a:ext cx="594337" cy="593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AE6D1-B933-4BA6-8A25-BA8BF9BF1364}">
      <dsp:nvSpPr>
        <dsp:cNvPr id="0" name=""/>
        <dsp:cNvSpPr/>
      </dsp:nvSpPr>
      <dsp:spPr>
        <a:xfrm>
          <a:off x="1247470" y="4783"/>
          <a:ext cx="9616136" cy="111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824" tIns="117824" rIns="117824" bIns="11782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AN EXCELLENT WAY OF INCREASING YOUR REVENUE IS TO MAKE SURE YOUR FEES ARE UP TO DATE.</a:t>
          </a:r>
        </a:p>
      </dsp:txBody>
      <dsp:txXfrm>
        <a:off x="1247470" y="4783"/>
        <a:ext cx="9616136" cy="1113294"/>
      </dsp:txXfrm>
    </dsp:sp>
    <dsp:sp modelId="{87C066F2-7633-4892-82D9-24E449FA7D93}">
      <dsp:nvSpPr>
        <dsp:cNvPr id="0" name=""/>
        <dsp:cNvSpPr/>
      </dsp:nvSpPr>
      <dsp:spPr>
        <a:xfrm>
          <a:off x="0" y="1396401"/>
          <a:ext cx="10882818" cy="10795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FFC80-7743-460F-A94C-49B0B687774C}">
      <dsp:nvSpPr>
        <dsp:cNvPr id="0" name=""/>
        <dsp:cNvSpPr/>
      </dsp:nvSpPr>
      <dsp:spPr>
        <a:xfrm>
          <a:off x="326566" y="1639301"/>
          <a:ext cx="594337" cy="593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99048-35D9-4EA8-9DD5-2D7596F530D4}">
      <dsp:nvSpPr>
        <dsp:cNvPr id="0" name=""/>
        <dsp:cNvSpPr/>
      </dsp:nvSpPr>
      <dsp:spPr>
        <a:xfrm>
          <a:off x="1247470" y="1396401"/>
          <a:ext cx="9616136" cy="111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824" tIns="117824" rIns="117824" bIns="11782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FEE INCREASES HAVE NO OVERHEAD ATTACHED TO THEM SO THEY ARE 100% PROFIT.</a:t>
          </a:r>
        </a:p>
      </dsp:txBody>
      <dsp:txXfrm>
        <a:off x="1247470" y="1396401"/>
        <a:ext cx="9616136" cy="1113294"/>
      </dsp:txXfrm>
    </dsp:sp>
    <dsp:sp modelId="{9D95A4EB-B790-41A5-AC2A-43299760D3D4}">
      <dsp:nvSpPr>
        <dsp:cNvPr id="0" name=""/>
        <dsp:cNvSpPr/>
      </dsp:nvSpPr>
      <dsp:spPr>
        <a:xfrm>
          <a:off x="0" y="2788019"/>
          <a:ext cx="10882818" cy="10795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681CD-D003-4659-9ED6-675902B0ECFB}">
      <dsp:nvSpPr>
        <dsp:cNvPr id="0" name=""/>
        <dsp:cNvSpPr/>
      </dsp:nvSpPr>
      <dsp:spPr>
        <a:xfrm>
          <a:off x="326566" y="3030919"/>
          <a:ext cx="594337" cy="593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41B78-E96C-4680-8C14-A53339B2A896}">
      <dsp:nvSpPr>
        <dsp:cNvPr id="0" name=""/>
        <dsp:cNvSpPr/>
      </dsp:nvSpPr>
      <dsp:spPr>
        <a:xfrm>
          <a:off x="1247470" y="2788019"/>
          <a:ext cx="9616136" cy="111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824" tIns="117824" rIns="117824" bIns="11782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OH, DID I MENTION DEPOSITING </a:t>
          </a:r>
          <a:r>
            <a:rPr lang="en-US" sz="2400" i="1" u="sng" kern="1200" dirty="0">
              <a:latin typeface="Arial Rounded MT Bold" panose="020F0704030504030204" pitchFamily="34" charset="0"/>
            </a:rPr>
            <a:t>ALL</a:t>
          </a:r>
          <a:r>
            <a:rPr lang="en-US" sz="2400" kern="1200" dirty="0">
              <a:latin typeface="Arial Rounded MT Bold" panose="020F0704030504030204" pitchFamily="34" charset="0"/>
            </a:rPr>
            <a:t>  OF YOUR RECEIPTS, EVEN THE CASH?</a:t>
          </a:r>
        </a:p>
      </dsp:txBody>
      <dsp:txXfrm>
        <a:off x="1247470" y="2788019"/>
        <a:ext cx="9616136" cy="1113294"/>
      </dsp:txXfrm>
    </dsp:sp>
    <dsp:sp modelId="{F4183C76-D764-44FD-8CED-392B7C88E4CD}">
      <dsp:nvSpPr>
        <dsp:cNvPr id="0" name=""/>
        <dsp:cNvSpPr/>
      </dsp:nvSpPr>
      <dsp:spPr>
        <a:xfrm>
          <a:off x="0" y="4179637"/>
          <a:ext cx="10882818" cy="10795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BD5F9-B156-48AA-A66A-98F67F89B791}">
      <dsp:nvSpPr>
        <dsp:cNvPr id="0" name=""/>
        <dsp:cNvSpPr/>
      </dsp:nvSpPr>
      <dsp:spPr>
        <a:xfrm>
          <a:off x="326885" y="4422537"/>
          <a:ext cx="594337" cy="593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526D9-F1BC-48B7-B6F0-A368D4F1B9C1}">
      <dsp:nvSpPr>
        <dsp:cNvPr id="0" name=""/>
        <dsp:cNvSpPr/>
      </dsp:nvSpPr>
      <dsp:spPr>
        <a:xfrm>
          <a:off x="1248108" y="4179637"/>
          <a:ext cx="9595706" cy="111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824" tIns="117824" rIns="117824" bIns="11782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THE IRS PAYS REWARDS TO PEOPLE WHO TURN PEOPLE IN FOR TAX EVASION AND THEN PROSECUTES THE OFFENDER AS A CRIMINAL (JAIL) OFFENSE, SO I WOULDN’T MENTION IT IF I DID IT.</a:t>
          </a:r>
        </a:p>
      </dsp:txBody>
      <dsp:txXfrm>
        <a:off x="1248108" y="4179637"/>
        <a:ext cx="9595706" cy="11132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F3E0F-6787-4B62-86BC-7CEBFA6E6F27}">
      <dsp:nvSpPr>
        <dsp:cNvPr id="0" name=""/>
        <dsp:cNvSpPr/>
      </dsp:nvSpPr>
      <dsp:spPr>
        <a:xfrm>
          <a:off x="190666" y="28401"/>
          <a:ext cx="5004424" cy="1614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Rounded MT Bold" panose="020F0704030504030204" pitchFamily="34" charset="0"/>
            </a:rPr>
            <a:t>OFFICE SUPPLY EXPENSE SHOULD BE NO MORE THAT 2% OF THE GROSS REVENUES.</a:t>
          </a:r>
        </a:p>
      </dsp:txBody>
      <dsp:txXfrm>
        <a:off x="269467" y="107202"/>
        <a:ext cx="4846822" cy="1456634"/>
      </dsp:txXfrm>
    </dsp:sp>
    <dsp:sp modelId="{49EB2944-7F98-4777-9E3A-364CF816F4DD}">
      <dsp:nvSpPr>
        <dsp:cNvPr id="0" name=""/>
        <dsp:cNvSpPr/>
      </dsp:nvSpPr>
      <dsp:spPr>
        <a:xfrm>
          <a:off x="265565" y="1702850"/>
          <a:ext cx="5029926" cy="1206807"/>
        </a:xfrm>
        <a:prstGeom prst="roundRect">
          <a:avLst/>
        </a:prstGeom>
        <a:solidFill>
          <a:schemeClr val="accent2">
            <a:hueOff val="1199996"/>
            <a:satOff val="-617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Rounded MT Bold" panose="020F0704030504030204" pitchFamily="34" charset="0"/>
            </a:rPr>
            <a:t>OFFICE SUPPLY EXPENSE OF OVER 2% IS A SIGN THAT MORE PERSONAL EXPENSE IS BEING RUN THROUGH THIS ACCOUNT.</a:t>
          </a:r>
        </a:p>
      </dsp:txBody>
      <dsp:txXfrm>
        <a:off x="324476" y="1761761"/>
        <a:ext cx="4912104" cy="1088985"/>
      </dsp:txXfrm>
    </dsp:sp>
    <dsp:sp modelId="{09AC666F-2CD9-43A2-85FD-ACDC9F5D444F}">
      <dsp:nvSpPr>
        <dsp:cNvPr id="0" name=""/>
        <dsp:cNvSpPr/>
      </dsp:nvSpPr>
      <dsp:spPr>
        <a:xfrm>
          <a:off x="175301" y="3485153"/>
          <a:ext cx="5086503" cy="1306471"/>
        </a:xfrm>
        <a:prstGeom prst="roundRect">
          <a:avLst/>
        </a:prstGeom>
        <a:solidFill>
          <a:schemeClr val="accent2">
            <a:hueOff val="2399992"/>
            <a:satOff val="-1233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Rounded MT Bold" panose="020F0704030504030204" pitchFamily="34" charset="0"/>
            </a:rPr>
            <a:t>LAB EXPENSE IS TYPICALLY ~10% BUT DEPENDS ON HOW MUCH PROSTHETICS IS BEING DONE AS WELL AS THE PER UNIT COST OF WORK.</a:t>
          </a:r>
        </a:p>
      </dsp:txBody>
      <dsp:txXfrm>
        <a:off x="239078" y="3548930"/>
        <a:ext cx="4958949" cy="1178917"/>
      </dsp:txXfrm>
    </dsp:sp>
    <dsp:sp modelId="{A2362B84-42AE-407A-B5DB-D4A2A2356BD1}">
      <dsp:nvSpPr>
        <dsp:cNvPr id="0" name=""/>
        <dsp:cNvSpPr/>
      </dsp:nvSpPr>
      <dsp:spPr>
        <a:xfrm>
          <a:off x="183601" y="4887953"/>
          <a:ext cx="5006032" cy="905194"/>
        </a:xfrm>
        <a:prstGeom prst="roundRect">
          <a:avLst/>
        </a:prstGeom>
        <a:solidFill>
          <a:schemeClr val="accent2">
            <a:hueOff val="3599988"/>
            <a:satOff val="-185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Rounded MT Bold" panose="020F0704030504030204" pitchFamily="34" charset="0"/>
            </a:rPr>
            <a:t>PROSTHETIC PRACTICES MAY HAVE LAB EXPENSE AS HIGH AS 20%, MAKING IT HARD TO FIND PROFIT.</a:t>
          </a:r>
        </a:p>
      </dsp:txBody>
      <dsp:txXfrm>
        <a:off x="227789" y="4932141"/>
        <a:ext cx="4917656" cy="8168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97CAB-FD0D-405F-A5CB-64C6C6A174DA}">
      <dsp:nvSpPr>
        <dsp:cNvPr id="0" name=""/>
        <dsp:cNvSpPr/>
      </dsp:nvSpPr>
      <dsp:spPr>
        <a:xfrm>
          <a:off x="0" y="3452312"/>
          <a:ext cx="10498364" cy="578881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 WOULD MAKE MORE SENSE TO GIVE  BUYER AN ALLOWANCE OR PRICE REDUCTION TO BUY EXACTLY WHAT THEY WANT.</a:t>
          </a:r>
          <a:endParaRPr lang="en-U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0" y="3452312"/>
        <a:ext cx="10498364" cy="578881"/>
      </dsp:txXfrm>
    </dsp:sp>
    <dsp:sp modelId="{0319393F-3E2D-4938-924F-C67966A4AF01}">
      <dsp:nvSpPr>
        <dsp:cNvPr id="0" name=""/>
        <dsp:cNvSpPr/>
      </dsp:nvSpPr>
      <dsp:spPr>
        <a:xfrm rot="10800000">
          <a:off x="0" y="2646874"/>
          <a:ext cx="10498364" cy="890319"/>
        </a:xfrm>
        <a:prstGeom prst="upArrowCallout">
          <a:avLst/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3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IT’S UNLIKELY TO RECOUP THE COST OF THE PURCHASED EQUIPMENT.</a:t>
          </a:r>
          <a:endParaRPr lang="en-U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 rot="10800000">
        <a:off x="0" y="2646874"/>
        <a:ext cx="10498364" cy="578503"/>
      </dsp:txXfrm>
    </dsp:sp>
    <dsp:sp modelId="{C67358D4-6F11-406B-B51F-71CF9EE7CCDA}">
      <dsp:nvSpPr>
        <dsp:cNvPr id="0" name=""/>
        <dsp:cNvSpPr/>
      </dsp:nvSpPr>
      <dsp:spPr>
        <a:xfrm rot="10800000">
          <a:off x="0" y="1765237"/>
          <a:ext cx="10498364" cy="890319"/>
        </a:xfrm>
        <a:prstGeom prst="upArrowCallou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IT’S HARD TO KNOW WHAT KIND OF EQUIPMENT ANY GIVEN PURCHASER WOULD LIKE</a:t>
          </a:r>
          <a:endParaRPr lang="en-US" sz="18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 rot="10800000">
        <a:off x="0" y="1765237"/>
        <a:ext cx="10498364" cy="578503"/>
      </dsp:txXfrm>
    </dsp:sp>
    <dsp:sp modelId="{2EAC586C-56AA-4819-BDF6-430217526C7A}">
      <dsp:nvSpPr>
        <dsp:cNvPr id="0" name=""/>
        <dsp:cNvSpPr/>
      </dsp:nvSpPr>
      <dsp:spPr>
        <a:xfrm rot="10800000">
          <a:off x="0" y="883601"/>
          <a:ext cx="10498364" cy="890319"/>
        </a:xfrm>
        <a:prstGeom prst="upArrowCallou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BUYING NEW EQUIPMENT IN ORDER TO MAKE YOUR PRACTICE MORE VALUABLE OR SELL QUICKER MAY NOT GIVE YOU THE RESULTS YOU’RE SEEKING.</a:t>
          </a:r>
          <a:endParaRPr lang="en-US" sz="18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 rot="10800000">
        <a:off x="0" y="883601"/>
        <a:ext cx="10498364" cy="578503"/>
      </dsp:txXfrm>
    </dsp:sp>
    <dsp:sp modelId="{CECEF663-DDEF-4D80-A40B-6339C4542197}">
      <dsp:nvSpPr>
        <dsp:cNvPr id="0" name=""/>
        <dsp:cNvSpPr/>
      </dsp:nvSpPr>
      <dsp:spPr>
        <a:xfrm rot="10800000">
          <a:off x="331118" y="1964"/>
          <a:ext cx="9836127" cy="890319"/>
        </a:xfrm>
        <a:prstGeom prst="upArrowCallout">
          <a:avLst/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  <a:latin typeface="Arial Rounded MT Bold" panose="020F0704030504030204" pitchFamily="34" charset="0"/>
            </a:rPr>
            <a:t>INCREASING MARKETABILITY</a:t>
          </a:r>
          <a:endParaRPr lang="en-US" sz="28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 rot="10800000">
        <a:off x="331118" y="1964"/>
        <a:ext cx="9836127" cy="5785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9AD77-20E2-4C19-A5EC-A0E27FC5BB4F}">
      <dsp:nvSpPr>
        <dsp:cNvPr id="0" name=""/>
        <dsp:cNvSpPr/>
      </dsp:nvSpPr>
      <dsp:spPr>
        <a:xfrm>
          <a:off x="0" y="4658"/>
          <a:ext cx="6277428" cy="7665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102B5-78B9-4C36-9179-F3FBA60D212C}">
      <dsp:nvSpPr>
        <dsp:cNvPr id="0" name=""/>
        <dsp:cNvSpPr/>
      </dsp:nvSpPr>
      <dsp:spPr>
        <a:xfrm>
          <a:off x="231878" y="177129"/>
          <a:ext cx="422009" cy="4215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9749D-C3AC-40D6-B54F-AE9BE7B9FBF4}">
      <dsp:nvSpPr>
        <dsp:cNvPr id="0" name=""/>
        <dsp:cNvSpPr/>
      </dsp:nvSpPr>
      <dsp:spPr>
        <a:xfrm>
          <a:off x="885765" y="4658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INCREASING MARKETABILITY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885765" y="4658"/>
        <a:ext cx="5378021" cy="790494"/>
      </dsp:txXfrm>
    </dsp:sp>
    <dsp:sp modelId="{CEC93AF1-4A1C-446A-8B40-3EB8745E4A14}">
      <dsp:nvSpPr>
        <dsp:cNvPr id="0" name=""/>
        <dsp:cNvSpPr/>
      </dsp:nvSpPr>
      <dsp:spPr>
        <a:xfrm>
          <a:off x="0" y="992775"/>
          <a:ext cx="6277428" cy="7665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4384A-990A-4D3C-9567-01DAFA89F4F3}">
      <dsp:nvSpPr>
        <dsp:cNvPr id="0" name=""/>
        <dsp:cNvSpPr/>
      </dsp:nvSpPr>
      <dsp:spPr>
        <a:xfrm>
          <a:off x="231878" y="1165247"/>
          <a:ext cx="422009" cy="4215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10EA6-ED38-42D9-BAA2-1394051A791E}">
      <dsp:nvSpPr>
        <dsp:cNvPr id="0" name=""/>
        <dsp:cNvSpPr/>
      </dsp:nvSpPr>
      <dsp:spPr>
        <a:xfrm>
          <a:off x="885765" y="992775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IT ALWAYS HELPS TO GET RID OF THE JUNK THAT HAS ACCUMULATED.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885765" y="992775"/>
        <a:ext cx="5378021" cy="790494"/>
      </dsp:txXfrm>
    </dsp:sp>
    <dsp:sp modelId="{749FCB73-666F-4FB8-B3B3-E0E4D1760BA5}">
      <dsp:nvSpPr>
        <dsp:cNvPr id="0" name=""/>
        <dsp:cNvSpPr/>
      </dsp:nvSpPr>
      <dsp:spPr>
        <a:xfrm>
          <a:off x="0" y="1980893"/>
          <a:ext cx="6277428" cy="7665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5BE25-547A-4DB9-A969-0789D1532D87}">
      <dsp:nvSpPr>
        <dsp:cNvPr id="0" name=""/>
        <dsp:cNvSpPr/>
      </dsp:nvSpPr>
      <dsp:spPr>
        <a:xfrm>
          <a:off x="231878" y="2153365"/>
          <a:ext cx="422009" cy="4215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FE50A-19AD-4A1F-8FDD-00DC8A1AEF08}">
      <dsp:nvSpPr>
        <dsp:cNvPr id="0" name=""/>
        <dsp:cNvSpPr/>
      </dsp:nvSpPr>
      <dsp:spPr>
        <a:xfrm>
          <a:off x="885765" y="1980893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Arial Rounded MT Bold" panose="020F0704030504030204" pitchFamily="34" charset="0"/>
            </a:rPr>
            <a:t>THAT JUNK  FILLED OPERATORY GIVES A BAD IMPRESSION.  GET RID OF THAT STUFF.</a:t>
          </a:r>
          <a:endParaRPr lang="en-US" sz="1600" kern="1200" dirty="0">
            <a:latin typeface="Arial Rounded MT Bold" panose="020F0704030504030204" pitchFamily="34" charset="0"/>
          </a:endParaRPr>
        </a:p>
      </dsp:txBody>
      <dsp:txXfrm>
        <a:off x="885765" y="1980893"/>
        <a:ext cx="5378021" cy="790494"/>
      </dsp:txXfrm>
    </dsp:sp>
    <dsp:sp modelId="{A895B232-917D-4F33-A678-EA0B767059E2}">
      <dsp:nvSpPr>
        <dsp:cNvPr id="0" name=""/>
        <dsp:cNvSpPr/>
      </dsp:nvSpPr>
      <dsp:spPr>
        <a:xfrm>
          <a:off x="0" y="2969011"/>
          <a:ext cx="6277428" cy="7665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3A745-179C-41D2-9527-EBFF59C36182}">
      <dsp:nvSpPr>
        <dsp:cNvPr id="0" name=""/>
        <dsp:cNvSpPr/>
      </dsp:nvSpPr>
      <dsp:spPr>
        <a:xfrm>
          <a:off x="231878" y="3141483"/>
          <a:ext cx="422009" cy="4215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E96F6-B801-4CAC-A53A-CF32EC370ABE}">
      <dsp:nvSpPr>
        <dsp:cNvPr id="0" name=""/>
        <dsp:cNvSpPr/>
      </dsp:nvSpPr>
      <dsp:spPr>
        <a:xfrm>
          <a:off x="885765" y="2969011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>
              <a:latin typeface="Arial Rounded MT Bold" panose="020F0704030504030204" pitchFamily="34" charset="0"/>
            </a:rPr>
            <a:t>SPRUCING UP CAN MAKE A BIG DIFFERENCE IN THE IMPRESSION YOUR OFFICE MAKES.</a:t>
          </a:r>
          <a:endParaRPr lang="en-US" sz="1700" kern="1200" dirty="0">
            <a:latin typeface="Arial Rounded MT Bold" panose="020F0704030504030204" pitchFamily="34" charset="0"/>
          </a:endParaRPr>
        </a:p>
      </dsp:txBody>
      <dsp:txXfrm>
        <a:off x="885765" y="2969011"/>
        <a:ext cx="5378021" cy="790494"/>
      </dsp:txXfrm>
    </dsp:sp>
    <dsp:sp modelId="{A68C08CA-2713-4AF4-B2DA-9E8F0AA6ED90}">
      <dsp:nvSpPr>
        <dsp:cNvPr id="0" name=""/>
        <dsp:cNvSpPr/>
      </dsp:nvSpPr>
      <dsp:spPr>
        <a:xfrm>
          <a:off x="0" y="3957129"/>
          <a:ext cx="6277428" cy="7665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A544A-8052-43D6-8AAA-62230B964410}">
      <dsp:nvSpPr>
        <dsp:cNvPr id="0" name=""/>
        <dsp:cNvSpPr/>
      </dsp:nvSpPr>
      <dsp:spPr>
        <a:xfrm>
          <a:off x="231878" y="4129601"/>
          <a:ext cx="422009" cy="4215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89E83-07E3-4D16-84FE-7279AB76FC95}">
      <dsp:nvSpPr>
        <dsp:cNvPr id="0" name=""/>
        <dsp:cNvSpPr/>
      </dsp:nvSpPr>
      <dsp:spPr>
        <a:xfrm>
          <a:off x="885765" y="3957129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Arial Rounded MT Bold" panose="020F0704030504030204" pitchFamily="34" charset="0"/>
            </a:rPr>
            <a:t>YOU DON’T NEED A MAKEOVER –  A FLUFF JOB WILL DO.   JUST  LOOK CLEAN, NEAT, AND UNCLUTTERED.</a:t>
          </a:r>
          <a:endParaRPr lang="en-US" sz="1600" kern="1200" dirty="0">
            <a:latin typeface="Arial Rounded MT Bold" panose="020F0704030504030204" pitchFamily="34" charset="0"/>
          </a:endParaRPr>
        </a:p>
      </dsp:txBody>
      <dsp:txXfrm>
        <a:off x="885765" y="3957129"/>
        <a:ext cx="5378021" cy="790494"/>
      </dsp:txXfrm>
    </dsp:sp>
    <dsp:sp modelId="{C491BEA4-FC9D-494E-8255-BB16D7A3EED1}">
      <dsp:nvSpPr>
        <dsp:cNvPr id="0" name=""/>
        <dsp:cNvSpPr/>
      </dsp:nvSpPr>
      <dsp:spPr>
        <a:xfrm>
          <a:off x="0" y="4945247"/>
          <a:ext cx="6277428" cy="7665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9BB69-A337-4691-B4F9-C55BB6F776D6}">
      <dsp:nvSpPr>
        <dsp:cNvPr id="0" name=""/>
        <dsp:cNvSpPr/>
      </dsp:nvSpPr>
      <dsp:spPr>
        <a:xfrm>
          <a:off x="231878" y="5117719"/>
          <a:ext cx="422009" cy="42159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7ED01-DDBE-46D5-B74D-CF363349C045}">
      <dsp:nvSpPr>
        <dsp:cNvPr id="0" name=""/>
        <dsp:cNvSpPr/>
      </dsp:nvSpPr>
      <dsp:spPr>
        <a:xfrm>
          <a:off x="885765" y="4945247"/>
          <a:ext cx="5378021" cy="7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61" tIns="83661" rIns="83661" bIns="8366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PAY SPECIAL ATTENTION TO YOUR </a:t>
          </a:r>
          <a:r>
            <a:rPr lang="en-US" sz="1800" b="1" u="sng" kern="1200" baseline="0" dirty="0">
              <a:latin typeface="Arial Rounded MT Bold" panose="020F0704030504030204" pitchFamily="34" charset="0"/>
            </a:rPr>
            <a:t>SIGN</a:t>
          </a:r>
          <a:r>
            <a:rPr lang="en-US" sz="1800" kern="1200" baseline="0" dirty="0">
              <a:latin typeface="Arial Rounded MT Bold" panose="020F0704030504030204" pitchFamily="34" charset="0"/>
            </a:rPr>
            <a:t> – WHAT DOES IT SAY ABOUT YOU?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885765" y="4945247"/>
        <a:ext cx="5378021" cy="7904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3139-CAD2-40FD-9BC7-75CAA5A6C2E7}">
      <dsp:nvSpPr>
        <dsp:cNvPr id="0" name=""/>
        <dsp:cNvSpPr/>
      </dsp:nvSpPr>
      <dsp:spPr>
        <a:xfrm>
          <a:off x="14514" y="183259"/>
          <a:ext cx="2303014" cy="1102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>
              <a:latin typeface="Arial Rounded MT Bold" panose="020F0704030504030204" pitchFamily="34" charset="0"/>
            </a:rPr>
            <a:t>INCREASING MARKETABILITY</a:t>
          </a:r>
          <a:endParaRPr lang="en-US" sz="1900" kern="1200" dirty="0">
            <a:latin typeface="Arial Rounded MT Bold" panose="020F0704030504030204" pitchFamily="34" charset="0"/>
          </a:endParaRPr>
        </a:p>
      </dsp:txBody>
      <dsp:txXfrm>
        <a:off x="46808" y="215553"/>
        <a:ext cx="2238426" cy="1038002"/>
      </dsp:txXfrm>
    </dsp:sp>
    <dsp:sp modelId="{7B988C98-B6EE-4AB1-9AB5-9D116AB7443A}">
      <dsp:nvSpPr>
        <dsp:cNvPr id="0" name=""/>
        <dsp:cNvSpPr/>
      </dsp:nvSpPr>
      <dsp:spPr>
        <a:xfrm>
          <a:off x="0" y="1757089"/>
          <a:ext cx="2527412" cy="20371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IF I WERE TO DO ANYTHING TO REALLY IMPRESS A BUYER, I’D DO THESE THINGS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59666" y="1816755"/>
        <a:ext cx="2408080" cy="1917804"/>
      </dsp:txXfrm>
    </dsp:sp>
    <dsp:sp modelId="{C46AD64C-1F36-4696-8732-26D766FFC0EB}">
      <dsp:nvSpPr>
        <dsp:cNvPr id="0" name=""/>
        <dsp:cNvSpPr/>
      </dsp:nvSpPr>
      <dsp:spPr>
        <a:xfrm rot="17368456">
          <a:off x="1739782" y="1646966"/>
          <a:ext cx="2363068" cy="29502"/>
        </a:xfrm>
        <a:custGeom>
          <a:avLst/>
          <a:gdLst/>
          <a:ahLst/>
          <a:cxnLst/>
          <a:rect l="0" t="0" r="0" b="0"/>
          <a:pathLst>
            <a:path>
              <a:moveTo>
                <a:pt x="0" y="14751"/>
              </a:moveTo>
              <a:lnTo>
                <a:pt x="2363068" y="1475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2862239" y="1602641"/>
        <a:ext cx="118153" cy="118153"/>
      </dsp:txXfrm>
    </dsp:sp>
    <dsp:sp modelId="{56B4EBC3-B6D3-469D-8B49-9A6A794DFCD9}">
      <dsp:nvSpPr>
        <dsp:cNvPr id="0" name=""/>
        <dsp:cNvSpPr/>
      </dsp:nvSpPr>
      <dsp:spPr>
        <a:xfrm>
          <a:off x="3315220" y="59192"/>
          <a:ext cx="1954340" cy="977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accent2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rPr>
            <a:t>GET A NEW STERILIZER UNLESS I HAD A VERY HANDSOME UP TO DATE ONE ALREADY</a:t>
          </a:r>
          <a:endParaRPr lang="en-US" sz="1300" kern="1200" dirty="0">
            <a:solidFill>
              <a:schemeClr val="accent2">
                <a:lumMod val="20000"/>
                <a:lumOff val="80000"/>
              </a:schemeClr>
            </a:solidFill>
            <a:latin typeface="Arial Rounded MT Bold" panose="020F0704030504030204" pitchFamily="34" charset="0"/>
          </a:endParaRPr>
        </a:p>
      </dsp:txBody>
      <dsp:txXfrm>
        <a:off x="3343840" y="87812"/>
        <a:ext cx="1897100" cy="919930"/>
      </dsp:txXfrm>
    </dsp:sp>
    <dsp:sp modelId="{0BF16054-FE78-4085-B432-08776EEB1A8E}">
      <dsp:nvSpPr>
        <dsp:cNvPr id="0" name=""/>
        <dsp:cNvSpPr/>
      </dsp:nvSpPr>
      <dsp:spPr>
        <a:xfrm rot="18330488">
          <a:off x="2243128" y="2208839"/>
          <a:ext cx="1356375" cy="29502"/>
        </a:xfrm>
        <a:custGeom>
          <a:avLst/>
          <a:gdLst/>
          <a:ahLst/>
          <a:cxnLst/>
          <a:rect l="0" t="0" r="0" b="0"/>
          <a:pathLst>
            <a:path>
              <a:moveTo>
                <a:pt x="0" y="14751"/>
              </a:moveTo>
              <a:lnTo>
                <a:pt x="1356375" y="1475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87407" y="2189681"/>
        <a:ext cx="67818" cy="67818"/>
      </dsp:txXfrm>
    </dsp:sp>
    <dsp:sp modelId="{A4341671-0726-49F4-8ED8-F2C35BCD3721}">
      <dsp:nvSpPr>
        <dsp:cNvPr id="0" name=""/>
        <dsp:cNvSpPr/>
      </dsp:nvSpPr>
      <dsp:spPr>
        <a:xfrm>
          <a:off x="3315220" y="1182938"/>
          <a:ext cx="1954340" cy="977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Arial Rounded MT Bold" panose="020F0704030504030204" pitchFamily="34" charset="0"/>
            </a:rPr>
            <a:t>PUT NEW FURNITURE IN THE WAITING ROOM</a:t>
          </a:r>
          <a:endParaRPr lang="en-US" sz="1600" kern="1200" dirty="0">
            <a:latin typeface="Arial Rounded MT Bold" panose="020F0704030504030204" pitchFamily="34" charset="0"/>
          </a:endParaRPr>
        </a:p>
      </dsp:txBody>
      <dsp:txXfrm>
        <a:off x="3343840" y="1211558"/>
        <a:ext cx="1897100" cy="919930"/>
      </dsp:txXfrm>
    </dsp:sp>
    <dsp:sp modelId="{EB7EC48D-5FC3-4847-8638-80E49E19CEE5}">
      <dsp:nvSpPr>
        <dsp:cNvPr id="0" name=""/>
        <dsp:cNvSpPr/>
      </dsp:nvSpPr>
      <dsp:spPr>
        <a:xfrm rot="85562">
          <a:off x="2527290" y="2770713"/>
          <a:ext cx="788052" cy="29502"/>
        </a:xfrm>
        <a:custGeom>
          <a:avLst/>
          <a:gdLst/>
          <a:ahLst/>
          <a:cxnLst/>
          <a:rect l="0" t="0" r="0" b="0"/>
          <a:pathLst>
            <a:path>
              <a:moveTo>
                <a:pt x="0" y="14751"/>
              </a:moveTo>
              <a:lnTo>
                <a:pt x="788052" y="1475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901615" y="2765762"/>
        <a:ext cx="39402" cy="39402"/>
      </dsp:txXfrm>
    </dsp:sp>
    <dsp:sp modelId="{679EBBBC-D11F-4EA4-A339-569D6332D8BC}">
      <dsp:nvSpPr>
        <dsp:cNvPr id="0" name=""/>
        <dsp:cNvSpPr/>
      </dsp:nvSpPr>
      <dsp:spPr>
        <a:xfrm>
          <a:off x="3315220" y="2306684"/>
          <a:ext cx="1954340" cy="977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PUT IN NEW FLOORING 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3343840" y="2335304"/>
        <a:ext cx="1897100" cy="919930"/>
      </dsp:txXfrm>
    </dsp:sp>
    <dsp:sp modelId="{29501119-E0DF-4A02-B1CE-23AC2920A600}">
      <dsp:nvSpPr>
        <dsp:cNvPr id="0" name=""/>
        <dsp:cNvSpPr/>
      </dsp:nvSpPr>
      <dsp:spPr>
        <a:xfrm rot="3325919">
          <a:off x="2227070" y="3332586"/>
          <a:ext cx="1388491" cy="29502"/>
        </a:xfrm>
        <a:custGeom>
          <a:avLst/>
          <a:gdLst/>
          <a:ahLst/>
          <a:cxnLst/>
          <a:rect l="0" t="0" r="0" b="0"/>
          <a:pathLst>
            <a:path>
              <a:moveTo>
                <a:pt x="0" y="14751"/>
              </a:moveTo>
              <a:lnTo>
                <a:pt x="1388491" y="1475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86604" y="3312624"/>
        <a:ext cx="69424" cy="69424"/>
      </dsp:txXfrm>
    </dsp:sp>
    <dsp:sp modelId="{2F6B3A8E-C518-4304-9769-2AB8D311A299}">
      <dsp:nvSpPr>
        <dsp:cNvPr id="0" name=""/>
        <dsp:cNvSpPr/>
      </dsp:nvSpPr>
      <dsp:spPr>
        <a:xfrm>
          <a:off x="3315220" y="3430430"/>
          <a:ext cx="1954340" cy="977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PAINT THE WALLS.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3343840" y="3459050"/>
        <a:ext cx="1897100" cy="919930"/>
      </dsp:txXfrm>
    </dsp:sp>
    <dsp:sp modelId="{E91A56B5-9485-4921-8F70-5868780BEBC8}">
      <dsp:nvSpPr>
        <dsp:cNvPr id="0" name=""/>
        <dsp:cNvSpPr/>
      </dsp:nvSpPr>
      <dsp:spPr>
        <a:xfrm rot="4341630">
          <a:off x="1621419" y="3999685"/>
          <a:ext cx="2599794" cy="29502"/>
        </a:xfrm>
        <a:custGeom>
          <a:avLst/>
          <a:gdLst/>
          <a:ahLst/>
          <a:cxnLst/>
          <a:rect l="0" t="0" r="0" b="0"/>
          <a:pathLst>
            <a:path>
              <a:moveTo>
                <a:pt x="0" y="14751"/>
              </a:moveTo>
              <a:lnTo>
                <a:pt x="2599794" y="1475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856321" y="3949442"/>
        <a:ext cx="129989" cy="129989"/>
      </dsp:txXfrm>
    </dsp:sp>
    <dsp:sp modelId="{EA1548EA-BB51-40AA-9F62-D9BEFD5E4F76}">
      <dsp:nvSpPr>
        <dsp:cNvPr id="0" name=""/>
        <dsp:cNvSpPr/>
      </dsp:nvSpPr>
      <dsp:spPr>
        <a:xfrm>
          <a:off x="3315220" y="4764630"/>
          <a:ext cx="1954340" cy="9771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latin typeface="Arial Rounded MT Bold" panose="020F0704030504030204" pitchFamily="34" charset="0"/>
            </a:rPr>
            <a:t>MAKE SURE YOUR COMPUTERS AND SOFTWARE ARE UP TO DATE.</a:t>
          </a:r>
          <a:endParaRPr lang="en-US" sz="1600" kern="1200" dirty="0">
            <a:latin typeface="Arial Rounded MT Bold" panose="020F0704030504030204" pitchFamily="34" charset="0"/>
          </a:endParaRPr>
        </a:p>
      </dsp:txBody>
      <dsp:txXfrm>
        <a:off x="3343840" y="4793250"/>
        <a:ext cx="1897100" cy="919930"/>
      </dsp:txXfrm>
    </dsp:sp>
    <dsp:sp modelId="{A42646F2-7D3F-4946-9142-5F8A9AD5AB26}">
      <dsp:nvSpPr>
        <dsp:cNvPr id="0" name=""/>
        <dsp:cNvSpPr/>
      </dsp:nvSpPr>
      <dsp:spPr>
        <a:xfrm>
          <a:off x="0" y="3988067"/>
          <a:ext cx="3174787" cy="19423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YOU’D BE SURPRISED HOW MUCH DIFFERENCE THAT WOULD MAKE IN THE EYES OF A  PURCHASER.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56888" y="4044955"/>
        <a:ext cx="3061011" cy="18285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63D0D-A41D-4C1A-8062-8F762C7DA83F}">
      <dsp:nvSpPr>
        <dsp:cNvPr id="0" name=""/>
        <dsp:cNvSpPr/>
      </dsp:nvSpPr>
      <dsp:spPr>
        <a:xfrm>
          <a:off x="0" y="104650"/>
          <a:ext cx="6357257" cy="1263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VALUE AND MARKETABILITY GO HAND IN HAND – INCREASING ONE WILL FREQUENTLY INCREASE THE OTHER.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61684" y="166334"/>
        <a:ext cx="6233889" cy="1140231"/>
      </dsp:txXfrm>
    </dsp:sp>
    <dsp:sp modelId="{B485EE8D-7EA8-4D04-9088-D1CBE8CDCEFE}">
      <dsp:nvSpPr>
        <dsp:cNvPr id="0" name=""/>
        <dsp:cNvSpPr/>
      </dsp:nvSpPr>
      <dsp:spPr>
        <a:xfrm>
          <a:off x="0" y="1604697"/>
          <a:ext cx="6357257" cy="1263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BEAUTY IS IN THE EYE OF THE BEHOLDER, BUT VALUE IS IN THE EYE OF THE ACCOUNTANT AND BANKER.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61684" y="1666381"/>
        <a:ext cx="6233889" cy="1140231"/>
      </dsp:txXfrm>
    </dsp:sp>
    <dsp:sp modelId="{27E80976-F3B3-4BA7-8F0A-2DFC1E3AD362}">
      <dsp:nvSpPr>
        <dsp:cNvPr id="0" name=""/>
        <dsp:cNvSpPr/>
      </dsp:nvSpPr>
      <dsp:spPr>
        <a:xfrm>
          <a:off x="0" y="3095165"/>
          <a:ext cx="6357257" cy="1263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VALUE MUST BE SUBSTANTIATED BY THE NUMBERS AND THERE IS NO FAKING THEM.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61684" y="3156849"/>
        <a:ext cx="6233889" cy="1140231"/>
      </dsp:txXfrm>
    </dsp:sp>
    <dsp:sp modelId="{2F00D794-2A03-4D1E-8828-CE75FE6A1CF5}">
      <dsp:nvSpPr>
        <dsp:cNvPr id="0" name=""/>
        <dsp:cNvSpPr/>
      </dsp:nvSpPr>
      <dsp:spPr>
        <a:xfrm>
          <a:off x="0" y="4521809"/>
          <a:ext cx="6357257" cy="1263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SHOWING THE MOST PROFITABILITY WILL UNDOUBTEDLY RAISE YOUR TAX BILL BUT ALSO YOUR PRACTICE PRICE.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61684" y="4583493"/>
        <a:ext cx="6233889" cy="11402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EFE1D-004C-4601-9065-8D743B58B629}">
      <dsp:nvSpPr>
        <dsp:cNvPr id="0" name=""/>
        <dsp:cNvSpPr/>
      </dsp:nvSpPr>
      <dsp:spPr>
        <a:xfrm>
          <a:off x="0" y="3448"/>
          <a:ext cx="6066223" cy="10744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6CECA-36FB-4AF9-9B63-F67E54C4FE64}">
      <dsp:nvSpPr>
        <dsp:cNvPr id="0" name=""/>
        <dsp:cNvSpPr/>
      </dsp:nvSpPr>
      <dsp:spPr>
        <a:xfrm>
          <a:off x="325006" y="245189"/>
          <a:ext cx="590921" cy="5909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1F984-5AA1-45E7-BC5E-C1D6549EF3C6}">
      <dsp:nvSpPr>
        <dsp:cNvPr id="0" name=""/>
        <dsp:cNvSpPr/>
      </dsp:nvSpPr>
      <dsp:spPr>
        <a:xfrm>
          <a:off x="1240935" y="3448"/>
          <a:ext cx="4825287" cy="107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8" tIns="113708" rIns="113708" bIns="1137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MOMMA SAID THERE’D BE DAYS LIKE THIS</a:t>
          </a:r>
        </a:p>
      </dsp:txBody>
      <dsp:txXfrm>
        <a:off x="1240935" y="3448"/>
        <a:ext cx="4825287" cy="1074402"/>
      </dsp:txXfrm>
    </dsp:sp>
    <dsp:sp modelId="{006C0A0A-CEDC-4F9C-875B-A9B0638BA87F}">
      <dsp:nvSpPr>
        <dsp:cNvPr id="0" name=""/>
        <dsp:cNvSpPr/>
      </dsp:nvSpPr>
      <dsp:spPr>
        <a:xfrm>
          <a:off x="0" y="1346452"/>
          <a:ext cx="6066223" cy="10744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E13ED-8A34-412B-A47D-696F9C7A2E4C}">
      <dsp:nvSpPr>
        <dsp:cNvPr id="0" name=""/>
        <dsp:cNvSpPr/>
      </dsp:nvSpPr>
      <dsp:spPr>
        <a:xfrm>
          <a:off x="325006" y="1588193"/>
          <a:ext cx="590921" cy="5909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134A0-0EA7-41FD-9529-146ADD80D122}">
      <dsp:nvSpPr>
        <dsp:cNvPr id="0" name=""/>
        <dsp:cNvSpPr/>
      </dsp:nvSpPr>
      <dsp:spPr>
        <a:xfrm>
          <a:off x="1240935" y="1346452"/>
          <a:ext cx="4825287" cy="107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8" tIns="113708" rIns="113708" bIns="1137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Rounded MT Bold" panose="020F0704030504030204" pitchFamily="34" charset="0"/>
            </a:rPr>
            <a:t>TRANSITIONS ARE GETTING MORE COMPLICATED BY THE DAY, JUST LIKE YOUR PRACTICE.</a:t>
          </a:r>
        </a:p>
      </dsp:txBody>
      <dsp:txXfrm>
        <a:off x="1240935" y="1346452"/>
        <a:ext cx="4825287" cy="1074402"/>
      </dsp:txXfrm>
    </dsp:sp>
    <dsp:sp modelId="{FADB070E-B7D4-4244-B641-95F42E14AD82}">
      <dsp:nvSpPr>
        <dsp:cNvPr id="0" name=""/>
        <dsp:cNvSpPr/>
      </dsp:nvSpPr>
      <dsp:spPr>
        <a:xfrm>
          <a:off x="0" y="2689456"/>
          <a:ext cx="6066223" cy="12944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53B4B-4A89-4CE6-A67B-6734105E189C}">
      <dsp:nvSpPr>
        <dsp:cNvPr id="0" name=""/>
        <dsp:cNvSpPr/>
      </dsp:nvSpPr>
      <dsp:spPr>
        <a:xfrm>
          <a:off x="325006" y="3041226"/>
          <a:ext cx="590921" cy="5909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E83C5-9AB5-4059-90C2-81002F258E21}">
      <dsp:nvSpPr>
        <dsp:cNvPr id="0" name=""/>
        <dsp:cNvSpPr/>
      </dsp:nvSpPr>
      <dsp:spPr>
        <a:xfrm>
          <a:off x="1240935" y="2799485"/>
          <a:ext cx="4825287" cy="107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8" tIns="113708" rIns="113708" bIns="1137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</a:rPr>
            <a:t>WE’RE GOING TO EXAMINE SOME OF THE ISSUES THAT CAUSE SUCH VEXATION.</a:t>
          </a:r>
        </a:p>
      </dsp:txBody>
      <dsp:txXfrm>
        <a:off x="1240935" y="2799485"/>
        <a:ext cx="4825287" cy="1074402"/>
      </dsp:txXfrm>
    </dsp:sp>
    <dsp:sp modelId="{BC165F6F-A2E6-43E7-ACEB-9E4D151948D8}">
      <dsp:nvSpPr>
        <dsp:cNvPr id="0" name=""/>
        <dsp:cNvSpPr/>
      </dsp:nvSpPr>
      <dsp:spPr>
        <a:xfrm>
          <a:off x="0" y="4252519"/>
          <a:ext cx="6066223" cy="10744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8213A-CDC6-4DCD-A2B1-BB0A34DBA5C5}">
      <dsp:nvSpPr>
        <dsp:cNvPr id="0" name=""/>
        <dsp:cNvSpPr/>
      </dsp:nvSpPr>
      <dsp:spPr>
        <a:xfrm>
          <a:off x="325006" y="4494259"/>
          <a:ext cx="590921" cy="5909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DCC96-2361-46C3-96AC-DC2164294695}">
      <dsp:nvSpPr>
        <dsp:cNvPr id="0" name=""/>
        <dsp:cNvSpPr/>
      </dsp:nvSpPr>
      <dsp:spPr>
        <a:xfrm>
          <a:off x="1240935" y="4252519"/>
          <a:ext cx="4825287" cy="107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8" tIns="113708" rIns="113708" bIns="11370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Rounded MT Bold" panose="020F0704030504030204" pitchFamily="34" charset="0"/>
            </a:rPr>
            <a:t>BEING AWARE AND PREPARED FOR A PROBLEM MAKES IT HALF SOLVED.</a:t>
          </a:r>
        </a:p>
      </dsp:txBody>
      <dsp:txXfrm>
        <a:off x="1240935" y="4252519"/>
        <a:ext cx="4825287" cy="10744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CAC02-7225-4AE5-B255-0287C39D69F2}">
      <dsp:nvSpPr>
        <dsp:cNvPr id="0" name=""/>
        <dsp:cNvSpPr/>
      </dsp:nvSpPr>
      <dsp:spPr>
        <a:xfrm>
          <a:off x="0" y="5044"/>
          <a:ext cx="6299198" cy="17278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D0516-2FC6-40F9-92D7-C590A019F157}">
      <dsp:nvSpPr>
        <dsp:cNvPr id="0" name=""/>
        <dsp:cNvSpPr/>
      </dsp:nvSpPr>
      <dsp:spPr>
        <a:xfrm>
          <a:off x="522683" y="393817"/>
          <a:ext cx="951262" cy="9503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6E56C-DAA2-40EA-BFCE-913C97C92C86}">
      <dsp:nvSpPr>
        <dsp:cNvPr id="0" name=""/>
        <dsp:cNvSpPr/>
      </dsp:nvSpPr>
      <dsp:spPr>
        <a:xfrm>
          <a:off x="1996630" y="5044"/>
          <a:ext cx="4197683" cy="172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46" tIns="183046" rIns="183046" bIns="18304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>
              <a:latin typeface="Arial Rounded MT Bold" panose="020F0704030504030204" pitchFamily="34" charset="0"/>
            </a:rPr>
            <a:t>THE BIGGEST ISSUE FACING PURCHASERS, AND THEREFORE SELLERS, IS THE CREDENTIALING OF THE PURCHASER BY SELLER’S INSURANCE PLANS</a:t>
          </a:r>
          <a:endParaRPr lang="en-US" sz="1700" kern="1200" dirty="0">
            <a:latin typeface="Arial Rounded MT Bold" panose="020F0704030504030204" pitchFamily="34" charset="0"/>
          </a:endParaRPr>
        </a:p>
      </dsp:txBody>
      <dsp:txXfrm>
        <a:off x="1996630" y="5044"/>
        <a:ext cx="4197683" cy="1729569"/>
      </dsp:txXfrm>
    </dsp:sp>
    <dsp:sp modelId="{6A6CAEC0-78AF-4D8C-96A6-E7D24DE32924}">
      <dsp:nvSpPr>
        <dsp:cNvPr id="0" name=""/>
        <dsp:cNvSpPr/>
      </dsp:nvSpPr>
      <dsp:spPr>
        <a:xfrm>
          <a:off x="0" y="2141570"/>
          <a:ext cx="6299198" cy="17278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2611A-A09B-4BDD-A731-73EC27E79144}">
      <dsp:nvSpPr>
        <dsp:cNvPr id="0" name=""/>
        <dsp:cNvSpPr/>
      </dsp:nvSpPr>
      <dsp:spPr>
        <a:xfrm>
          <a:off x="522683" y="2530343"/>
          <a:ext cx="951262" cy="9503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B32BD-7C56-4686-AB01-9602B1B93E25}">
      <dsp:nvSpPr>
        <dsp:cNvPr id="0" name=""/>
        <dsp:cNvSpPr/>
      </dsp:nvSpPr>
      <dsp:spPr>
        <a:xfrm>
          <a:off x="1996630" y="2141570"/>
          <a:ext cx="4197683" cy="172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46" tIns="183046" rIns="183046" bIns="18304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>
              <a:latin typeface="Arial Rounded MT Bold" panose="020F0704030504030204" pitchFamily="34" charset="0"/>
            </a:rPr>
            <a:t>WHEN A PURCHASER BUYS A PRACTICE AND IS NOT CREDENTIALED ON AN INSURANCE PLAN, HE CANNOT BILL THE INSURANCE FOR WORK HE DOES.</a:t>
          </a:r>
          <a:endParaRPr lang="en-US" sz="1700" kern="1200" dirty="0">
            <a:latin typeface="Arial Rounded MT Bold" panose="020F0704030504030204" pitchFamily="34" charset="0"/>
          </a:endParaRPr>
        </a:p>
      </dsp:txBody>
      <dsp:txXfrm>
        <a:off x="1996630" y="2141570"/>
        <a:ext cx="4197683" cy="1729569"/>
      </dsp:txXfrm>
    </dsp:sp>
    <dsp:sp modelId="{46E1B0AF-0260-4269-83C4-47C827A6D295}">
      <dsp:nvSpPr>
        <dsp:cNvPr id="0" name=""/>
        <dsp:cNvSpPr/>
      </dsp:nvSpPr>
      <dsp:spPr>
        <a:xfrm>
          <a:off x="0" y="4278096"/>
          <a:ext cx="6299198" cy="17278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4F2D7-78B0-4A6D-AFF5-6A96236833D2}">
      <dsp:nvSpPr>
        <dsp:cNvPr id="0" name=""/>
        <dsp:cNvSpPr/>
      </dsp:nvSpPr>
      <dsp:spPr>
        <a:xfrm>
          <a:off x="522683" y="4666869"/>
          <a:ext cx="951262" cy="9503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6CC08-DB4F-4201-93D3-28151FFFA698}">
      <dsp:nvSpPr>
        <dsp:cNvPr id="0" name=""/>
        <dsp:cNvSpPr/>
      </dsp:nvSpPr>
      <dsp:spPr>
        <a:xfrm>
          <a:off x="1996630" y="4278096"/>
          <a:ext cx="4197683" cy="172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46" tIns="183046" rIns="183046" bIns="1830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latin typeface="Arial Rounded MT Bold" panose="020F0704030504030204" pitchFamily="34" charset="0"/>
            </a:rPr>
            <a:t>THIS CAN RESULT IN A LONG PERIOD OF TIME IN WHICH COLLECTIONS WILL NOT BE COMING IN, RESULTING IN SOME CASH FLOW CRUNCHES.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1996630" y="4278096"/>
        <a:ext cx="4197683" cy="17295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80CB6-3C0C-46D4-83F9-6939342C478D}">
      <dsp:nvSpPr>
        <dsp:cNvPr id="0" name=""/>
        <dsp:cNvSpPr/>
      </dsp:nvSpPr>
      <dsp:spPr>
        <a:xfrm>
          <a:off x="-74736" y="0"/>
          <a:ext cx="8302870" cy="10099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THE KEY TAKEAWAY IN THIS SECTION IS TO UNDERSTAND THAT PRICE IS ONLY A PART OF THE OFFER.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-45154" y="29582"/>
        <a:ext cx="7051925" cy="950832"/>
      </dsp:txXfrm>
    </dsp:sp>
    <dsp:sp modelId="{8515A4FA-B372-4B64-8228-0A20307BCD1B}">
      <dsp:nvSpPr>
        <dsp:cNvPr id="0" name=""/>
        <dsp:cNvSpPr/>
      </dsp:nvSpPr>
      <dsp:spPr>
        <a:xfrm>
          <a:off x="672432" y="1150273"/>
          <a:ext cx="8003924" cy="10099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A HUGE PRICE CAN BE VERY FLATTERING, BUT IT IS STILL BE A SMALL PART OF THE OVERALL BOTTOM LINE.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702014" y="1179855"/>
        <a:ext cx="6690567" cy="950832"/>
      </dsp:txXfrm>
    </dsp:sp>
    <dsp:sp modelId="{99976F29-50E5-4598-B121-99CB6C531D78}">
      <dsp:nvSpPr>
        <dsp:cNvPr id="0" name=""/>
        <dsp:cNvSpPr/>
      </dsp:nvSpPr>
      <dsp:spPr>
        <a:xfrm>
          <a:off x="1270127" y="2300547"/>
          <a:ext cx="8003924" cy="10099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WHILE VERY LARGE PRICES CAN BE PAID, IT’S ESSENTIAL TO KNOW WHO IS PAYING THAT BIG PRICE – THE BUYER, OR YOU.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1299709" y="2330129"/>
        <a:ext cx="6690567" cy="950832"/>
      </dsp:txXfrm>
    </dsp:sp>
    <dsp:sp modelId="{8128F5CE-C74C-4970-B419-30CD1098164D}">
      <dsp:nvSpPr>
        <dsp:cNvPr id="0" name=""/>
        <dsp:cNvSpPr/>
      </dsp:nvSpPr>
      <dsp:spPr>
        <a:xfrm>
          <a:off x="1867823" y="3450820"/>
          <a:ext cx="8003924" cy="10099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THE EXPERT ANALYSIS OF ANY PRACTICE OFFER HAS TO DRILL DOWN TO THE FINAL, LAST BOTTOM LINE.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1897405" y="3480402"/>
        <a:ext cx="6690567" cy="950832"/>
      </dsp:txXfrm>
    </dsp:sp>
    <dsp:sp modelId="{D362751A-B333-47A2-B494-29756F161458}">
      <dsp:nvSpPr>
        <dsp:cNvPr id="0" name=""/>
        <dsp:cNvSpPr/>
      </dsp:nvSpPr>
      <dsp:spPr>
        <a:xfrm>
          <a:off x="2465519" y="4601094"/>
          <a:ext cx="8003924" cy="10099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STOPPING ANYWHERE SHORT OF THE ABSOLUTE BOTTOM LINE CAN SERIOUSLY MISLEAD A SELLER IN THEIR SALE DECISIONS.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2495101" y="4630676"/>
        <a:ext cx="6690567" cy="950832"/>
      </dsp:txXfrm>
    </dsp:sp>
    <dsp:sp modelId="{9FACDB74-2844-4F19-BEE3-4C12BDFD4268}">
      <dsp:nvSpPr>
        <dsp:cNvPr id="0" name=""/>
        <dsp:cNvSpPr/>
      </dsp:nvSpPr>
      <dsp:spPr>
        <a:xfrm>
          <a:off x="7422163" y="737858"/>
          <a:ext cx="656497" cy="6564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7569875" y="737858"/>
        <a:ext cx="361073" cy="494014"/>
      </dsp:txXfrm>
    </dsp:sp>
    <dsp:sp modelId="{993A3307-BF88-48FC-A13E-45EA9AB9BE55}">
      <dsp:nvSpPr>
        <dsp:cNvPr id="0" name=""/>
        <dsp:cNvSpPr/>
      </dsp:nvSpPr>
      <dsp:spPr>
        <a:xfrm>
          <a:off x="8019859" y="1888132"/>
          <a:ext cx="656497" cy="6564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8167571" y="1888132"/>
        <a:ext cx="361073" cy="494014"/>
      </dsp:txXfrm>
    </dsp:sp>
    <dsp:sp modelId="{34E2F366-6EB8-4176-976B-91AFEBB5EB4D}">
      <dsp:nvSpPr>
        <dsp:cNvPr id="0" name=""/>
        <dsp:cNvSpPr/>
      </dsp:nvSpPr>
      <dsp:spPr>
        <a:xfrm>
          <a:off x="8617554" y="3021572"/>
          <a:ext cx="656497" cy="6564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8765266" y="3021572"/>
        <a:ext cx="361073" cy="494014"/>
      </dsp:txXfrm>
    </dsp:sp>
    <dsp:sp modelId="{B683AC64-FAE8-47DA-AE71-CF8162BD4F9B}">
      <dsp:nvSpPr>
        <dsp:cNvPr id="0" name=""/>
        <dsp:cNvSpPr/>
      </dsp:nvSpPr>
      <dsp:spPr>
        <a:xfrm>
          <a:off x="9215250" y="4183068"/>
          <a:ext cx="656497" cy="6564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9362962" y="4183068"/>
        <a:ext cx="361073" cy="4940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762B-869D-4522-A282-B0DAFDFA4634}">
      <dsp:nvSpPr>
        <dsp:cNvPr id="0" name=""/>
        <dsp:cNvSpPr/>
      </dsp:nvSpPr>
      <dsp:spPr>
        <a:xfrm>
          <a:off x="1911" y="609759"/>
          <a:ext cx="2583725" cy="4184518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0" rIns="255215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latin typeface="Arial Rounded MT Bold" panose="020F0704030504030204" pitchFamily="34" charset="0"/>
              <a:cs typeface="Arial" panose="020B0604020202020204" pitchFamily="34" charset="0"/>
            </a:rPr>
            <a:t>JASON WOOD, AN ATTORNEY IN CALIFORNIA, PRESENTED SEVERAL STRATEGIES THAT HE HAS OBSERVED HAVING BEEN USED BY BUYERS AND SELLERS TO ADDRESS THIS ISSUE.</a:t>
          </a:r>
          <a:endParaRPr lang="en-US" sz="1600" kern="1200" dirty="0"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1911" y="2283567"/>
        <a:ext cx="2583725" cy="2510711"/>
      </dsp:txXfrm>
    </dsp:sp>
    <dsp:sp modelId="{11CCB04C-8250-458A-8B26-D7B74C4702DB}">
      <dsp:nvSpPr>
        <dsp:cNvPr id="0" name=""/>
        <dsp:cNvSpPr/>
      </dsp:nvSpPr>
      <dsp:spPr>
        <a:xfrm>
          <a:off x="23149" y="754130"/>
          <a:ext cx="2583725" cy="87200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165100" rIns="255215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01</a:t>
          </a:r>
        </a:p>
      </dsp:txBody>
      <dsp:txXfrm>
        <a:off x="23149" y="754130"/>
        <a:ext cx="2583725" cy="872001"/>
      </dsp:txXfrm>
    </dsp:sp>
    <dsp:sp modelId="{5B853ABD-5B62-4C92-99B6-0615742141FF}">
      <dsp:nvSpPr>
        <dsp:cNvPr id="0" name=""/>
        <dsp:cNvSpPr/>
      </dsp:nvSpPr>
      <dsp:spPr>
        <a:xfrm>
          <a:off x="2865066" y="525675"/>
          <a:ext cx="2583725" cy="4226592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1006217"/>
                <a:satOff val="-7674"/>
                <a:lumOff val="-3399"/>
                <a:alphaOff val="0"/>
                <a:shade val="88000"/>
                <a:lumMod val="88000"/>
              </a:schemeClr>
              <a:schemeClr val="accent5">
                <a:hueOff val="1006217"/>
                <a:satOff val="-7674"/>
                <a:lumOff val="-3399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1006217"/>
              <a:satOff val="-7674"/>
              <a:lumOff val="-33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0" rIns="255215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THEY ARE NOT SUGGESTIONS AND THERE IS NO WARRANTY THAT THEY ARE LEGAL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5066" y="2216312"/>
        <a:ext cx="2583725" cy="2535955"/>
      </dsp:txXfrm>
    </dsp:sp>
    <dsp:sp modelId="{DDF13DB7-979D-4135-8D0A-29164C42FB2F}">
      <dsp:nvSpPr>
        <dsp:cNvPr id="0" name=""/>
        <dsp:cNvSpPr/>
      </dsp:nvSpPr>
      <dsp:spPr>
        <a:xfrm>
          <a:off x="2878372" y="556025"/>
          <a:ext cx="2583725" cy="124018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165100" rIns="255215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02</a:t>
          </a:r>
        </a:p>
      </dsp:txBody>
      <dsp:txXfrm>
        <a:off x="2878372" y="556025"/>
        <a:ext cx="2583725" cy="1240188"/>
      </dsp:txXfrm>
    </dsp:sp>
    <dsp:sp modelId="{4078A2E8-0BEB-4EB1-993B-F9E09536DEE5}">
      <dsp:nvSpPr>
        <dsp:cNvPr id="0" name=""/>
        <dsp:cNvSpPr/>
      </dsp:nvSpPr>
      <dsp:spPr>
        <a:xfrm>
          <a:off x="5582964" y="553703"/>
          <a:ext cx="2967408" cy="4198532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2012434"/>
                <a:satOff val="-15348"/>
                <a:lumOff val="-6797"/>
                <a:alphaOff val="0"/>
                <a:shade val="88000"/>
                <a:lumMod val="88000"/>
              </a:schemeClr>
              <a:schemeClr val="accent5">
                <a:hueOff val="2012434"/>
                <a:satOff val="-15348"/>
                <a:lumOff val="-6797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2012434"/>
              <a:satOff val="-15348"/>
              <a:lumOff val="-67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0" rIns="255215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THEY ARE JUST OBSERVATIONS OF HOW BUYERS AND SELLERS ADDRESS THE ISSUE.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82964" y="2233116"/>
        <a:ext cx="2967408" cy="2519119"/>
      </dsp:txXfrm>
    </dsp:sp>
    <dsp:sp modelId="{CC698AF2-9D81-4DFC-94F5-5F417E98D7DD}">
      <dsp:nvSpPr>
        <dsp:cNvPr id="0" name=""/>
        <dsp:cNvSpPr/>
      </dsp:nvSpPr>
      <dsp:spPr>
        <a:xfrm>
          <a:off x="5795837" y="591057"/>
          <a:ext cx="2583725" cy="124018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165100" rIns="255215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03</a:t>
          </a:r>
        </a:p>
      </dsp:txBody>
      <dsp:txXfrm>
        <a:off x="5795837" y="591057"/>
        <a:ext cx="2583725" cy="1240188"/>
      </dsp:txXfrm>
    </dsp:sp>
    <dsp:sp modelId="{95ACC10B-459C-4E79-B811-AC1388819BB4}">
      <dsp:nvSpPr>
        <dsp:cNvPr id="0" name=""/>
        <dsp:cNvSpPr/>
      </dsp:nvSpPr>
      <dsp:spPr>
        <a:xfrm>
          <a:off x="8757070" y="553703"/>
          <a:ext cx="2583725" cy="4217197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3018651"/>
                <a:satOff val="-23022"/>
                <a:lumOff val="-10196"/>
                <a:alphaOff val="0"/>
                <a:shade val="88000"/>
                <a:lumMod val="88000"/>
              </a:schemeClr>
              <a:schemeClr val="accent5">
                <a:hueOff val="3018651"/>
                <a:satOff val="-23022"/>
                <a:lumOff val="-10196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3018651"/>
              <a:satOff val="-23022"/>
              <a:lumOff val="-10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0" rIns="255215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IN OTHER WORDS, DON’T BLAME HIM OR ME IF YOU TRY THEM AND GET IN TROUBLE.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7070" y="2240582"/>
        <a:ext cx="2583725" cy="2530318"/>
      </dsp:txXfrm>
    </dsp:sp>
    <dsp:sp modelId="{2F293D37-9860-40E6-A15F-36DE16EC5B66}">
      <dsp:nvSpPr>
        <dsp:cNvPr id="0" name=""/>
        <dsp:cNvSpPr/>
      </dsp:nvSpPr>
      <dsp:spPr>
        <a:xfrm>
          <a:off x="8757070" y="565342"/>
          <a:ext cx="2583725" cy="124018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215" tIns="165100" rIns="255215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04</a:t>
          </a:r>
        </a:p>
      </dsp:txBody>
      <dsp:txXfrm>
        <a:off x="8757070" y="565342"/>
        <a:ext cx="2583725" cy="124018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54D0F-3548-4867-983D-E9816727223D}">
      <dsp:nvSpPr>
        <dsp:cNvPr id="0" name=""/>
        <dsp:cNvSpPr/>
      </dsp:nvSpPr>
      <dsp:spPr>
        <a:xfrm>
          <a:off x="977100" y="337683"/>
          <a:ext cx="1124417" cy="1124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CB9A8-43A7-4395-938B-1769E03A0760}">
      <dsp:nvSpPr>
        <dsp:cNvPr id="0" name=""/>
        <dsp:cNvSpPr/>
      </dsp:nvSpPr>
      <dsp:spPr>
        <a:xfrm>
          <a:off x="140888" y="1463384"/>
          <a:ext cx="3212622" cy="117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kern="1200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ASSET SALE EFFECTS FOR THE SELLER</a:t>
          </a:r>
        </a:p>
      </dsp:txBody>
      <dsp:txXfrm>
        <a:off x="140888" y="1463384"/>
        <a:ext cx="3212622" cy="1178708"/>
      </dsp:txXfrm>
    </dsp:sp>
    <dsp:sp modelId="{299AF2EE-1DF6-4659-B236-B1D08C2BBF82}">
      <dsp:nvSpPr>
        <dsp:cNvPr id="0" name=""/>
        <dsp:cNvSpPr/>
      </dsp:nvSpPr>
      <dsp:spPr>
        <a:xfrm>
          <a:off x="164051" y="3965197"/>
          <a:ext cx="3212622" cy="189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 Rounded MT Bold" panose="020F0704030504030204" pitchFamily="34" charset="0"/>
              <a:cs typeface="Arial" panose="020B0604020202020204" pitchFamily="34" charset="0"/>
            </a:rPr>
            <a:t>SELLER CAN TREAT 75% - 85% OF THE SALE PRICE AS GOODWILL WHICH IS TREATED AS A CAPITAL GAIN, THE SAME TREATMENT THAT STOCK SALES PROVIDE.</a:t>
          </a:r>
        </a:p>
      </dsp:txBody>
      <dsp:txXfrm>
        <a:off x="164051" y="3965197"/>
        <a:ext cx="3212622" cy="189661"/>
      </dsp:txXfrm>
    </dsp:sp>
    <dsp:sp modelId="{6ACFBF16-467C-4EAC-AD2F-FCB5453FAB93}">
      <dsp:nvSpPr>
        <dsp:cNvPr id="0" name=""/>
        <dsp:cNvSpPr/>
      </dsp:nvSpPr>
      <dsp:spPr>
        <a:xfrm>
          <a:off x="4847968" y="290080"/>
          <a:ext cx="1124417" cy="11244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C3179-FC60-4AFC-9CE5-CB3DD59812C8}">
      <dsp:nvSpPr>
        <dsp:cNvPr id="0" name=""/>
        <dsp:cNvSpPr/>
      </dsp:nvSpPr>
      <dsp:spPr>
        <a:xfrm>
          <a:off x="3803856" y="1489963"/>
          <a:ext cx="3212622" cy="117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kern="1200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ASSET SALE EFFECTS FOR THE PURCHASER</a:t>
          </a:r>
          <a:endParaRPr lang="en-US" sz="2000" kern="1200" dirty="0">
            <a:solidFill>
              <a:srgbClr val="FF0000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3803856" y="1489963"/>
        <a:ext cx="3212622" cy="1178708"/>
      </dsp:txXfrm>
    </dsp:sp>
    <dsp:sp modelId="{F32D2883-D326-48D4-9E1E-4FEF89B12C2A}">
      <dsp:nvSpPr>
        <dsp:cNvPr id="0" name=""/>
        <dsp:cNvSpPr/>
      </dsp:nvSpPr>
      <dsp:spPr>
        <a:xfrm>
          <a:off x="3803888" y="4173656"/>
          <a:ext cx="3212622" cy="26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 Rounded MT Bold" panose="020F0704030504030204" pitchFamily="34" charset="0"/>
              <a:cs typeface="Arial" panose="020B0604020202020204" pitchFamily="34" charset="0"/>
            </a:rPr>
            <a:t>ASSET SALE ALLOWS THE PURCHASER TO WRITE OFF THE ENTIRE PRICE OF THE PRACTICE WITH ABOUT 35% OF THE SALE PRICE PAID BY TAX SAVINGS.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latin typeface="Arial Rounded MT Bold" panose="020F070403050403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 Rounded MT Bold" panose="020F0704030504030204" pitchFamily="34" charset="0"/>
              <a:cs typeface="Arial" panose="020B0604020202020204" pitchFamily="34" charset="0"/>
            </a:rPr>
            <a:t>PURCHASER ASSUMES NO LIABILITIES.</a:t>
          </a:r>
        </a:p>
      </dsp:txBody>
      <dsp:txXfrm>
        <a:off x="3803888" y="4173656"/>
        <a:ext cx="3212622" cy="268305"/>
      </dsp:txXfrm>
    </dsp:sp>
    <dsp:sp modelId="{4957BF12-7522-4A98-9794-B5D97F443910}">
      <dsp:nvSpPr>
        <dsp:cNvPr id="0" name=""/>
        <dsp:cNvSpPr/>
      </dsp:nvSpPr>
      <dsp:spPr>
        <a:xfrm>
          <a:off x="8718105" y="290791"/>
          <a:ext cx="1124417" cy="11244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A6989-39F9-412A-A587-26FB72E2E7A7}">
      <dsp:nvSpPr>
        <dsp:cNvPr id="0" name=""/>
        <dsp:cNvSpPr/>
      </dsp:nvSpPr>
      <dsp:spPr>
        <a:xfrm>
          <a:off x="7483336" y="1658696"/>
          <a:ext cx="3212622" cy="1292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kern="1200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GUESS HOW 99% OR MORE OF PRACTICE SALES ARE STRUCTURED.</a:t>
          </a:r>
          <a:endParaRPr lang="en-US" sz="2000" kern="1200" dirty="0">
            <a:solidFill>
              <a:srgbClr val="FF0000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7483336" y="1658696"/>
        <a:ext cx="3212622" cy="1292736"/>
      </dsp:txXfrm>
    </dsp:sp>
    <dsp:sp modelId="{433BF23B-EABC-4DB5-8C31-C288452EDEEF}">
      <dsp:nvSpPr>
        <dsp:cNvPr id="0" name=""/>
        <dsp:cNvSpPr/>
      </dsp:nvSpPr>
      <dsp:spPr>
        <a:xfrm>
          <a:off x="7532008" y="3101730"/>
          <a:ext cx="3212622" cy="19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 Rounded MT Bold" panose="020F0704030504030204" pitchFamily="34" charset="0"/>
              <a:cs typeface="Arial" panose="020B0604020202020204" pitchFamily="34" charset="0"/>
            </a:rPr>
            <a:t>SELLER GETS PRACTICALLY THE SAME BENEFITS AS A STOCK SALE AND PURCHASER CAN SAVE HUNDREDS OF THOUSANDS OF DOLLARS AND AVOIDS KNOWN AND UNKNOWN LIABILITIES.</a:t>
          </a:r>
        </a:p>
      </dsp:txBody>
      <dsp:txXfrm>
        <a:off x="7532008" y="3101730"/>
        <a:ext cx="3212622" cy="19197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2A4C5-D06C-46DC-A9C4-52540072EAAA}">
      <dsp:nvSpPr>
        <dsp:cNvPr id="0" name=""/>
        <dsp:cNvSpPr/>
      </dsp:nvSpPr>
      <dsp:spPr>
        <a:xfrm>
          <a:off x="0" y="2208"/>
          <a:ext cx="11114314" cy="9680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89810-EC87-4135-BAD2-7B633DD4AE8F}">
      <dsp:nvSpPr>
        <dsp:cNvPr id="0" name=""/>
        <dsp:cNvSpPr/>
      </dsp:nvSpPr>
      <dsp:spPr>
        <a:xfrm>
          <a:off x="292844" y="220026"/>
          <a:ext cx="532444" cy="5324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1BB40-2899-4DB6-AB12-D2857201D917}">
      <dsp:nvSpPr>
        <dsp:cNvPr id="0" name=""/>
        <dsp:cNvSpPr/>
      </dsp:nvSpPr>
      <dsp:spPr>
        <a:xfrm>
          <a:off x="1118133" y="2208"/>
          <a:ext cx="9912986" cy="111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464" tIns="118464" rIns="118464" bIns="11846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>
              <a:latin typeface="Arial Rounded MT Bold" panose="020F0704030504030204" pitchFamily="34" charset="0"/>
            </a:rPr>
            <a:t>THE FACE OF DENTISTRY WILL  CHANGE WITH CORPORATE OWNED PRACTICES FROM A PROFESSION CONCERNED FOR THE WELFARE OF PATIENTS TO A BUSINESS CONCERNED FOR THE WELFARE OF THE SHAREHOLDERS.</a:t>
          </a:r>
          <a:endParaRPr lang="en-US" sz="1900" kern="1200" dirty="0">
            <a:latin typeface="Arial Rounded MT Bold" panose="020F0704030504030204" pitchFamily="34" charset="0"/>
          </a:endParaRPr>
        </a:p>
      </dsp:txBody>
      <dsp:txXfrm>
        <a:off x="1118133" y="2208"/>
        <a:ext cx="9912986" cy="1119343"/>
      </dsp:txXfrm>
    </dsp:sp>
    <dsp:sp modelId="{B2B28716-9FA0-43AE-A574-13358D1EA449}">
      <dsp:nvSpPr>
        <dsp:cNvPr id="0" name=""/>
        <dsp:cNvSpPr/>
      </dsp:nvSpPr>
      <dsp:spPr>
        <a:xfrm>
          <a:off x="0" y="1401387"/>
          <a:ext cx="11114314" cy="9680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66DB4-9E50-4290-BB3F-AA0AD24FD070}">
      <dsp:nvSpPr>
        <dsp:cNvPr id="0" name=""/>
        <dsp:cNvSpPr/>
      </dsp:nvSpPr>
      <dsp:spPr>
        <a:xfrm>
          <a:off x="292844" y="1619206"/>
          <a:ext cx="532444" cy="532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1ECB9-3974-4180-AEC1-C54DA999B59C}">
      <dsp:nvSpPr>
        <dsp:cNvPr id="0" name=""/>
        <dsp:cNvSpPr/>
      </dsp:nvSpPr>
      <dsp:spPr>
        <a:xfrm>
          <a:off x="1118133" y="1401387"/>
          <a:ext cx="9912986" cy="111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464" tIns="118464" rIns="118464" bIns="118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latin typeface="Arial Rounded MT Bold" panose="020F0704030504030204" pitchFamily="34" charset="0"/>
            </a:rPr>
            <a:t>WHY WOULD THE ONTARIO TEACHERS PENSION FUND BUY A MAJORITY INTEREST IN HEARTLAND DENTAL?   ARE THEY THAT CONCERNED ABOUT THE DENTAL HEALTH OF AMERICANS?</a:t>
          </a:r>
          <a:endParaRPr lang="en-US" sz="2200" kern="1200" dirty="0">
            <a:latin typeface="Arial Rounded MT Bold" panose="020F0704030504030204" pitchFamily="34" charset="0"/>
          </a:endParaRPr>
        </a:p>
      </dsp:txBody>
      <dsp:txXfrm>
        <a:off x="1118133" y="1401387"/>
        <a:ext cx="9912986" cy="1119343"/>
      </dsp:txXfrm>
    </dsp:sp>
    <dsp:sp modelId="{A8F79D96-CCA5-4F3E-8B0F-63425B82E87D}">
      <dsp:nvSpPr>
        <dsp:cNvPr id="0" name=""/>
        <dsp:cNvSpPr/>
      </dsp:nvSpPr>
      <dsp:spPr>
        <a:xfrm>
          <a:off x="0" y="2800567"/>
          <a:ext cx="11114314" cy="9680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5AF58-56DE-4C44-9BC0-97410C09A3BB}">
      <dsp:nvSpPr>
        <dsp:cNvPr id="0" name=""/>
        <dsp:cNvSpPr/>
      </dsp:nvSpPr>
      <dsp:spPr>
        <a:xfrm>
          <a:off x="292844" y="3018385"/>
          <a:ext cx="532444" cy="5324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E6063-3F8F-4464-BB40-77C39374C112}">
      <dsp:nvSpPr>
        <dsp:cNvPr id="0" name=""/>
        <dsp:cNvSpPr/>
      </dsp:nvSpPr>
      <dsp:spPr>
        <a:xfrm>
          <a:off x="1118133" y="2800567"/>
          <a:ext cx="9912986" cy="111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464" tIns="118464" rIns="118464" bIns="11846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DENTISTS ARE FAST BECOMING A COG IN THE WHEEL OF A MACHINE FOR PRODUCING SHAREHOLDER PROFITS.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1118133" y="2800567"/>
        <a:ext cx="9912986" cy="1119343"/>
      </dsp:txXfrm>
    </dsp:sp>
    <dsp:sp modelId="{FA1F03DD-5307-4309-97EC-8BE8205A4AF2}">
      <dsp:nvSpPr>
        <dsp:cNvPr id="0" name=""/>
        <dsp:cNvSpPr/>
      </dsp:nvSpPr>
      <dsp:spPr>
        <a:xfrm>
          <a:off x="0" y="4199746"/>
          <a:ext cx="11114314" cy="9680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09D8D-B8BC-4CF0-B434-C8B7D35F30F9}">
      <dsp:nvSpPr>
        <dsp:cNvPr id="0" name=""/>
        <dsp:cNvSpPr/>
      </dsp:nvSpPr>
      <dsp:spPr>
        <a:xfrm>
          <a:off x="292844" y="4417565"/>
          <a:ext cx="532444" cy="5324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F6065-63FB-44F9-A231-AA75938B6728}">
      <dsp:nvSpPr>
        <dsp:cNvPr id="0" name=""/>
        <dsp:cNvSpPr/>
      </dsp:nvSpPr>
      <dsp:spPr>
        <a:xfrm>
          <a:off x="1118133" y="4199746"/>
          <a:ext cx="9912986" cy="1119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464" tIns="118464" rIns="118464" bIns="11846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HOW CAN WE CONVINCE YOUNG DENTISTS THAT THEY ARE ENTITLED TO THE FINANCIAL BENEFITS FOR ALL THEIR HARD WORK AND INVESTMENT IN THEMSELVES?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1118133" y="4199746"/>
        <a:ext cx="9912986" cy="111934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244DC-97B9-4768-9472-8420CDFFFAF5}">
      <dsp:nvSpPr>
        <dsp:cNvPr id="0" name=""/>
        <dsp:cNvSpPr/>
      </dsp:nvSpPr>
      <dsp:spPr>
        <a:xfrm>
          <a:off x="5667387" y="2457097"/>
          <a:ext cx="3710568" cy="941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873"/>
              </a:lnTo>
              <a:lnTo>
                <a:pt x="3710568" y="650873"/>
              </a:lnTo>
              <a:lnTo>
                <a:pt x="3710568" y="941604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56CCF-3521-4467-B900-5CA9D7E345CA}">
      <dsp:nvSpPr>
        <dsp:cNvPr id="0" name=""/>
        <dsp:cNvSpPr/>
      </dsp:nvSpPr>
      <dsp:spPr>
        <a:xfrm>
          <a:off x="5500679" y="2457097"/>
          <a:ext cx="166707" cy="836342"/>
        </a:xfrm>
        <a:custGeom>
          <a:avLst/>
          <a:gdLst/>
          <a:ahLst/>
          <a:cxnLst/>
          <a:rect l="0" t="0" r="0" b="0"/>
          <a:pathLst>
            <a:path>
              <a:moveTo>
                <a:pt x="166707" y="0"/>
              </a:moveTo>
              <a:lnTo>
                <a:pt x="166707" y="545612"/>
              </a:lnTo>
              <a:lnTo>
                <a:pt x="0" y="545612"/>
              </a:lnTo>
              <a:lnTo>
                <a:pt x="0" y="836342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53B24-436D-4791-9F84-8C28937968C1}">
      <dsp:nvSpPr>
        <dsp:cNvPr id="0" name=""/>
        <dsp:cNvSpPr/>
      </dsp:nvSpPr>
      <dsp:spPr>
        <a:xfrm>
          <a:off x="1748088" y="2457097"/>
          <a:ext cx="3919298" cy="769842"/>
        </a:xfrm>
        <a:custGeom>
          <a:avLst/>
          <a:gdLst/>
          <a:ahLst/>
          <a:cxnLst/>
          <a:rect l="0" t="0" r="0" b="0"/>
          <a:pathLst>
            <a:path>
              <a:moveTo>
                <a:pt x="3919298" y="0"/>
              </a:moveTo>
              <a:lnTo>
                <a:pt x="3919298" y="479111"/>
              </a:lnTo>
              <a:lnTo>
                <a:pt x="0" y="479111"/>
              </a:lnTo>
              <a:lnTo>
                <a:pt x="0" y="769842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A8B03-EBF4-46CA-8C6E-43C29CC0B50E}">
      <dsp:nvSpPr>
        <dsp:cNvPr id="0" name=""/>
        <dsp:cNvSpPr/>
      </dsp:nvSpPr>
      <dsp:spPr>
        <a:xfrm>
          <a:off x="-348702" y="130025"/>
          <a:ext cx="3560173" cy="2238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3F76FC-3A5B-4254-9C88-3A6EA2DD5F61}">
      <dsp:nvSpPr>
        <dsp:cNvPr id="0" name=""/>
        <dsp:cNvSpPr/>
      </dsp:nvSpPr>
      <dsp:spPr>
        <a:xfrm>
          <a:off x="0" y="461292"/>
          <a:ext cx="3560173" cy="2238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>
              <a:latin typeface="Abadi" panose="020B0604020104020204" pitchFamily="34" charset="0"/>
            </a:rPr>
            <a:t>TIMING</a:t>
          </a:r>
          <a:r>
            <a:rPr lang="en-US" sz="2400" kern="1200" dirty="0">
              <a:latin typeface="Abadi" panose="020B0604020104020204" pitchFamily="34" charset="0"/>
            </a:rPr>
            <a:t> – “BETTER THREE HOURS TOO SOON THAN A MINUTE TOO LATE” - SHAKESPEARE</a:t>
          </a:r>
        </a:p>
      </dsp:txBody>
      <dsp:txXfrm>
        <a:off x="65556" y="526848"/>
        <a:ext cx="3429061" cy="2107119"/>
      </dsp:txXfrm>
    </dsp:sp>
    <dsp:sp modelId="{A6E8A9C6-C495-48B7-9460-92F9779B3F2B}">
      <dsp:nvSpPr>
        <dsp:cNvPr id="0" name=""/>
        <dsp:cNvSpPr/>
      </dsp:nvSpPr>
      <dsp:spPr>
        <a:xfrm>
          <a:off x="4098227" y="464263"/>
          <a:ext cx="3138320" cy="1992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055AE-B8BF-4563-812F-5A050EE48376}">
      <dsp:nvSpPr>
        <dsp:cNvPr id="0" name=""/>
        <dsp:cNvSpPr/>
      </dsp:nvSpPr>
      <dsp:spPr>
        <a:xfrm>
          <a:off x="4446929" y="795530"/>
          <a:ext cx="3138320" cy="1992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Abadi" panose="020B0604020104020204" pitchFamily="34" charset="0"/>
            </a:rPr>
            <a:t>THIS IS ESPECIALLY TRUE FOR PRACTICE TRANSITIONS</a:t>
          </a:r>
        </a:p>
      </dsp:txBody>
      <dsp:txXfrm>
        <a:off x="4505297" y="853898"/>
        <a:ext cx="3021584" cy="1876097"/>
      </dsp:txXfrm>
    </dsp:sp>
    <dsp:sp modelId="{DBDA0734-B73E-43CF-86E2-B35D3A5797FC}">
      <dsp:nvSpPr>
        <dsp:cNvPr id="0" name=""/>
        <dsp:cNvSpPr/>
      </dsp:nvSpPr>
      <dsp:spPr>
        <a:xfrm>
          <a:off x="178928" y="3226939"/>
          <a:ext cx="3138320" cy="1992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3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47BD8-D6CC-4AEB-AE66-FEAE8298DCEF}">
      <dsp:nvSpPr>
        <dsp:cNvPr id="0" name=""/>
        <dsp:cNvSpPr/>
      </dsp:nvSpPr>
      <dsp:spPr>
        <a:xfrm>
          <a:off x="527630" y="3558206"/>
          <a:ext cx="3138320" cy="1992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badi" panose="020B0604020104020204" pitchFamily="34" charset="0"/>
            </a:rPr>
            <a:t>FEW IF ANY DENTISTS UNDERSTAND THE COST OF SLOWING DOWN.</a:t>
          </a:r>
        </a:p>
      </dsp:txBody>
      <dsp:txXfrm>
        <a:off x="585998" y="3616574"/>
        <a:ext cx="3021584" cy="1876097"/>
      </dsp:txXfrm>
    </dsp:sp>
    <dsp:sp modelId="{73F14336-7EDB-408B-B3D8-EB11EA1B3EF7}">
      <dsp:nvSpPr>
        <dsp:cNvPr id="0" name=""/>
        <dsp:cNvSpPr/>
      </dsp:nvSpPr>
      <dsp:spPr>
        <a:xfrm>
          <a:off x="3931519" y="3293440"/>
          <a:ext cx="3138320" cy="1992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3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68E199-A852-4E5A-8BAD-2CEFA1D33781}">
      <dsp:nvSpPr>
        <dsp:cNvPr id="0" name=""/>
        <dsp:cNvSpPr/>
      </dsp:nvSpPr>
      <dsp:spPr>
        <a:xfrm>
          <a:off x="4280221" y="3624707"/>
          <a:ext cx="3138320" cy="1992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badi" panose="020B0604020104020204" pitchFamily="34" charset="0"/>
            </a:rPr>
            <a:t>FOR THE AMOUNT OF REDUCED INCOME, THE COST TO THE OWNER IS 150% OF THAT AMOUNT.</a:t>
          </a:r>
        </a:p>
      </dsp:txBody>
      <dsp:txXfrm>
        <a:off x="4338589" y="3683075"/>
        <a:ext cx="3021584" cy="1876097"/>
      </dsp:txXfrm>
    </dsp:sp>
    <dsp:sp modelId="{F46E58D4-9D01-44BA-B4A7-F529A3AEC0A1}">
      <dsp:nvSpPr>
        <dsp:cNvPr id="0" name=""/>
        <dsp:cNvSpPr/>
      </dsp:nvSpPr>
      <dsp:spPr>
        <a:xfrm>
          <a:off x="7808796" y="3398701"/>
          <a:ext cx="3138320" cy="1992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3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0981E2-17BE-49D9-B89B-C71F9F620772}">
      <dsp:nvSpPr>
        <dsp:cNvPr id="0" name=""/>
        <dsp:cNvSpPr/>
      </dsp:nvSpPr>
      <dsp:spPr>
        <a:xfrm>
          <a:off x="8157498" y="3729968"/>
          <a:ext cx="3138320" cy="1992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badi" panose="020B0604020104020204" pitchFamily="34" charset="0"/>
            </a:rPr>
            <a:t>SEVERAL YEARS OF REDUCTION CAN RESULT IN WORKING FOR FREE FOR THE LAST YEARS OF ONE’S CAREER.  SURELY THERE ARE BETTER THINGS TO DO.</a:t>
          </a:r>
        </a:p>
      </dsp:txBody>
      <dsp:txXfrm>
        <a:off x="8215866" y="3788336"/>
        <a:ext cx="3021584" cy="1876097"/>
      </dsp:txXfrm>
    </dsp:sp>
    <dsp:sp modelId="{F73A9985-8BB0-4356-AE6B-54E675852C35}">
      <dsp:nvSpPr>
        <dsp:cNvPr id="0" name=""/>
        <dsp:cNvSpPr/>
      </dsp:nvSpPr>
      <dsp:spPr>
        <a:xfrm>
          <a:off x="8106196" y="86780"/>
          <a:ext cx="3138320" cy="1992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4E759-504B-4D91-BFC0-4ED716F5E13A}">
      <dsp:nvSpPr>
        <dsp:cNvPr id="0" name=""/>
        <dsp:cNvSpPr/>
      </dsp:nvSpPr>
      <dsp:spPr>
        <a:xfrm>
          <a:off x="8454898" y="418048"/>
          <a:ext cx="3138320" cy="1992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dirty="0">
              <a:latin typeface="Abadi" panose="020B0604020104020204" pitchFamily="34" charset="0"/>
            </a:rPr>
            <a:t>IT COULD BE WORTH A LOT OF MONEY TO TALK TO A TRANSITION EXPERT BEFORE ANY PRODUCTION REDUCTIONS.</a:t>
          </a:r>
        </a:p>
      </dsp:txBody>
      <dsp:txXfrm>
        <a:off x="8513266" y="476416"/>
        <a:ext cx="3021584" cy="1876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0EDA4-A89B-42A5-AD5B-16FECF5B208A}">
      <dsp:nvSpPr>
        <dsp:cNvPr id="0" name=""/>
        <dsp:cNvSpPr/>
      </dsp:nvSpPr>
      <dsp:spPr>
        <a:xfrm>
          <a:off x="0" y="55386"/>
          <a:ext cx="10874828" cy="887445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dk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WHAT ARE THE ELEMENTS OF AN OFFER?</a:t>
          </a:r>
          <a:endParaRPr lang="en-US" sz="3700" kern="1200" dirty="0"/>
        </a:p>
      </dsp:txBody>
      <dsp:txXfrm>
        <a:off x="43321" y="98707"/>
        <a:ext cx="10788186" cy="800803"/>
      </dsp:txXfrm>
    </dsp:sp>
    <dsp:sp modelId="{1A36D30B-2EC4-4389-BF71-E40896C37679}">
      <dsp:nvSpPr>
        <dsp:cNvPr id="0" name=""/>
        <dsp:cNvSpPr/>
      </dsp:nvSpPr>
      <dsp:spPr>
        <a:xfrm>
          <a:off x="0" y="942831"/>
          <a:ext cx="10874828" cy="352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276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baseline="0" dirty="0">
              <a:solidFill>
                <a:srgbClr val="FF0000"/>
              </a:solidFill>
              <a:latin typeface="Arial Rounded MT Bold" panose="020F0704030504030204" pitchFamily="34" charset="0"/>
            </a:rPr>
            <a:t>PRICE</a:t>
          </a:r>
          <a:endParaRPr lang="en-US" sz="2900" kern="1200" dirty="0">
            <a:solidFill>
              <a:srgbClr val="FF0000"/>
            </a:solidFill>
            <a:latin typeface="Arial Rounded MT Bold" panose="020F070403050403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TERMS</a:t>
          </a:r>
          <a:r>
            <a:rPr lang="en-US" sz="2900" kern="1200" baseline="0" dirty="0">
              <a:latin typeface="Arial Rounded MT Bold" panose="020F0704030504030204" pitchFamily="34" charset="0"/>
            </a:rPr>
            <a:t>, OR HOW IS THE PRICE PAID</a:t>
          </a:r>
          <a:endParaRPr lang="en-US" sz="2900" kern="1200" dirty="0">
            <a:latin typeface="Arial Rounded MT Bold" panose="020F070403050403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CONDITIONS</a:t>
          </a:r>
          <a:r>
            <a:rPr lang="en-US" sz="2900" kern="1200" baseline="0" dirty="0">
              <a:latin typeface="Arial Rounded MT Bold" panose="020F0704030504030204" pitchFamily="34" charset="0"/>
            </a:rPr>
            <a:t>, OR WHAT ELSE IS REQUIRED OF ME IN THIS SALE (LIKE WHAT’S THE CATCH?)</a:t>
          </a:r>
          <a:endParaRPr lang="en-US" sz="2900" kern="1200" dirty="0">
            <a:latin typeface="Arial Rounded MT Bold" panose="020F070403050403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TIMING</a:t>
          </a:r>
          <a:r>
            <a:rPr lang="en-US" sz="2900" kern="1200" baseline="0" dirty="0">
              <a:latin typeface="Arial Rounded MT Bold" panose="020F0704030504030204" pitchFamily="34" charset="0"/>
            </a:rPr>
            <a:t>, OR HOW LONG WILL I BE INVOLVED IN THE PROCESS</a:t>
          </a:r>
          <a:endParaRPr lang="en-US" sz="2900" kern="1200" dirty="0">
            <a:latin typeface="Arial Rounded MT Bold" panose="020F070403050403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baseline="0" dirty="0">
              <a:solidFill>
                <a:srgbClr val="FF0000"/>
              </a:solidFill>
              <a:latin typeface="Arial Rounded MT Bold" panose="020F0704030504030204" pitchFamily="34" charset="0"/>
              <a:ea typeface="+mn-ea"/>
              <a:cs typeface="+mn-cs"/>
            </a:rPr>
            <a:t>COMPENSATION</a:t>
          </a:r>
          <a:r>
            <a:rPr lang="en-US" sz="2900" kern="1200" baseline="0" dirty="0">
              <a:latin typeface="Arial Rounded MT Bold" panose="020F0704030504030204" pitchFamily="34" charset="0"/>
            </a:rPr>
            <a:t>, OR WHAT WILL I BE PAID FOR MY WORK IN THE PROCESS</a:t>
          </a:r>
          <a:endParaRPr lang="en-US" sz="2900" kern="1200" dirty="0">
            <a:latin typeface="Arial Rounded MT Bold" panose="020F0704030504030204" pitchFamily="34" charset="0"/>
          </a:endParaRPr>
        </a:p>
      </dsp:txBody>
      <dsp:txXfrm>
        <a:off x="0" y="942831"/>
        <a:ext cx="10874828" cy="35231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B1616-E1AC-4E71-94A6-09F8CEEA99AB}">
      <dsp:nvSpPr>
        <dsp:cNvPr id="0" name=""/>
        <dsp:cNvSpPr/>
      </dsp:nvSpPr>
      <dsp:spPr>
        <a:xfrm>
          <a:off x="1607666" y="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690FE-3F21-47D6-B67A-7FD7E09E64E3}">
      <dsp:nvSpPr>
        <dsp:cNvPr id="0" name=""/>
        <dsp:cNvSpPr/>
      </dsp:nvSpPr>
      <dsp:spPr>
        <a:xfrm>
          <a:off x="97571" y="1980623"/>
          <a:ext cx="4631644" cy="252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 dirty="0">
              <a:latin typeface="Arial Rounded MT Bold" panose="020F0704030504030204" pitchFamily="34" charset="0"/>
            </a:rPr>
            <a:t>IT TAKES THE SUM OF ALL OF THOSE CONDITION ELEMENTS TO UNDERSTAND WHAT THE OFFER REALLY IS.</a:t>
          </a:r>
          <a:endParaRPr lang="en-US" sz="2100" kern="1200" dirty="0">
            <a:latin typeface="Arial Rounded MT Bold" panose="020F0704030504030204" pitchFamily="34" charset="0"/>
          </a:endParaRPr>
        </a:p>
      </dsp:txBody>
      <dsp:txXfrm>
        <a:off x="97571" y="1980623"/>
        <a:ext cx="4631644" cy="2529437"/>
      </dsp:txXfrm>
    </dsp:sp>
    <dsp:sp modelId="{EF6FC4A0-9DDF-4561-B6DE-434CFBC574BB}">
      <dsp:nvSpPr>
        <dsp:cNvPr id="0" name=""/>
        <dsp:cNvSpPr/>
      </dsp:nvSpPr>
      <dsp:spPr>
        <a:xfrm>
          <a:off x="7085426" y="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FAFE2-7566-404B-8B2E-8CC306E35114}">
      <dsp:nvSpPr>
        <dsp:cNvPr id="0" name=""/>
        <dsp:cNvSpPr/>
      </dsp:nvSpPr>
      <dsp:spPr>
        <a:xfrm>
          <a:off x="5518480" y="1834515"/>
          <a:ext cx="4745390" cy="2643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Arial Rounded MT Bold" panose="020F0704030504030204" pitchFamily="34" charset="0"/>
            </a:rPr>
            <a:t>JUST BEING FLATTERED BY THE PRICE AND NOT FACTORING IN THE OTHER CONDITIONS CAN LEAD TO A VERY PAINFUL RESULT.</a:t>
          </a:r>
          <a:endParaRPr lang="en-US" sz="2800" kern="1200" dirty="0">
            <a:latin typeface="Arial Rounded MT Bold" panose="020F0704030504030204" pitchFamily="34" charset="0"/>
          </a:endParaRPr>
        </a:p>
      </dsp:txBody>
      <dsp:txXfrm>
        <a:off x="5518480" y="1834515"/>
        <a:ext cx="4745390" cy="26437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C8B5F-7CC8-435A-A58E-12490CAC2A7F}">
      <dsp:nvSpPr>
        <dsp:cNvPr id="0" name=""/>
        <dsp:cNvSpPr/>
      </dsp:nvSpPr>
      <dsp:spPr>
        <a:xfrm>
          <a:off x="0" y="0"/>
          <a:ext cx="6717211" cy="1172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Arial Rounded MT Bold" panose="020F0704030504030204" pitchFamily="34" charset="0"/>
            </a:rPr>
            <a:t>PRICE IS THE EASIEST ELEMENT TO UNDERSTAND.  </a:t>
          </a:r>
          <a:endParaRPr lang="en-US" sz="2800" kern="1200" dirty="0">
            <a:latin typeface="Arial Rounded MT Bold" panose="020F0704030504030204" pitchFamily="34" charset="0"/>
          </a:endParaRPr>
        </a:p>
      </dsp:txBody>
      <dsp:txXfrm>
        <a:off x="34332" y="34332"/>
        <a:ext cx="5353282" cy="1103521"/>
      </dsp:txXfrm>
    </dsp:sp>
    <dsp:sp modelId="{57E21852-C423-4C32-848B-29117E5D859B}">
      <dsp:nvSpPr>
        <dsp:cNvPr id="0" name=""/>
        <dsp:cNvSpPr/>
      </dsp:nvSpPr>
      <dsp:spPr>
        <a:xfrm>
          <a:off x="519878" y="1385310"/>
          <a:ext cx="6802586" cy="1172185"/>
        </a:xfrm>
        <a:prstGeom prst="roundRect">
          <a:avLst>
            <a:gd name="adj" fmla="val 10000"/>
          </a:avLst>
        </a:prstGeom>
        <a:solidFill>
          <a:schemeClr val="accent2">
            <a:hueOff val="1199996"/>
            <a:satOff val="-617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Arial Rounded MT Bold" panose="020F0704030504030204" pitchFamily="34" charset="0"/>
            </a:rPr>
            <a:t>WE KNOW THAT THE AVERAGE PRACTICE, IF THERE EVER WAS SUCH A THING, SELLS FOR 64% OF LAST YEAR’S GROSS REVENUES.</a:t>
          </a:r>
          <a:endParaRPr lang="en-US" sz="2000" kern="1200" dirty="0">
            <a:latin typeface="Arial Rounded MT Bold" panose="020F0704030504030204" pitchFamily="34" charset="0"/>
          </a:endParaRPr>
        </a:p>
      </dsp:txBody>
      <dsp:txXfrm>
        <a:off x="554210" y="1419642"/>
        <a:ext cx="5392601" cy="1103521"/>
      </dsp:txXfrm>
    </dsp:sp>
    <dsp:sp modelId="{CECA27D8-3FB7-4E7E-8198-8D7108422A66}">
      <dsp:nvSpPr>
        <dsp:cNvPr id="0" name=""/>
        <dsp:cNvSpPr/>
      </dsp:nvSpPr>
      <dsp:spPr>
        <a:xfrm>
          <a:off x="1116736" y="2770620"/>
          <a:ext cx="6717211" cy="1172185"/>
        </a:xfrm>
        <a:prstGeom prst="roundRect">
          <a:avLst>
            <a:gd name="adj" fmla="val 10000"/>
          </a:avLst>
        </a:prstGeom>
        <a:solidFill>
          <a:schemeClr val="accent2">
            <a:hueOff val="2399992"/>
            <a:satOff val="-1233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PRICES ABOVE THAT AMOUNT ARE GOOD AND WAY ABOVE THAT AMOUNT ARE EXCELLENT.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1151068" y="2804952"/>
        <a:ext cx="5332456" cy="1103521"/>
      </dsp:txXfrm>
    </dsp:sp>
    <dsp:sp modelId="{CFB44915-8A5F-4B62-AE7B-948B2918D5B6}">
      <dsp:nvSpPr>
        <dsp:cNvPr id="0" name=""/>
        <dsp:cNvSpPr/>
      </dsp:nvSpPr>
      <dsp:spPr>
        <a:xfrm>
          <a:off x="1679302" y="4155930"/>
          <a:ext cx="6717211" cy="1172185"/>
        </a:xfrm>
        <a:prstGeom prst="roundRect">
          <a:avLst>
            <a:gd name="adj" fmla="val 10000"/>
          </a:avLst>
        </a:prstGeom>
        <a:solidFill>
          <a:schemeClr val="accent2">
            <a:hueOff val="3599988"/>
            <a:satOff val="-185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 Rounded MT Bold" panose="020F0704030504030204" pitchFamily="34" charset="0"/>
            </a:rPr>
            <a:t>PRICE IS USUALLY THE LEADING ACTOR IN AN OFFER BECAUSE IT MAKES SUCH A BIG IMPRESSION.</a:t>
          </a:r>
          <a:endParaRPr lang="en-US" sz="2400" kern="1200" dirty="0">
            <a:latin typeface="Arial Rounded MT Bold" panose="020F0704030504030204" pitchFamily="34" charset="0"/>
          </a:endParaRPr>
        </a:p>
      </dsp:txBody>
      <dsp:txXfrm>
        <a:off x="1713634" y="4190262"/>
        <a:ext cx="5324060" cy="1103521"/>
      </dsp:txXfrm>
    </dsp:sp>
    <dsp:sp modelId="{51FAAD37-508A-4772-8ECA-A7A5D66538D7}">
      <dsp:nvSpPr>
        <dsp:cNvPr id="0" name=""/>
        <dsp:cNvSpPr/>
      </dsp:nvSpPr>
      <dsp:spPr>
        <a:xfrm>
          <a:off x="5955290" y="897787"/>
          <a:ext cx="761920" cy="7619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6126722" y="897787"/>
        <a:ext cx="419056" cy="573345"/>
      </dsp:txXfrm>
    </dsp:sp>
    <dsp:sp modelId="{2C12D290-48E0-4CD3-BDF2-6AF53294781F}">
      <dsp:nvSpPr>
        <dsp:cNvPr id="0" name=""/>
        <dsp:cNvSpPr/>
      </dsp:nvSpPr>
      <dsp:spPr>
        <a:xfrm>
          <a:off x="6517857" y="2283097"/>
          <a:ext cx="761920" cy="7619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28913"/>
            <a:satOff val="-1059"/>
            <a:lumOff val="-52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928913"/>
              <a:satOff val="-1059"/>
              <a:lumOff val="-5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6689289" y="2283097"/>
        <a:ext cx="419056" cy="573345"/>
      </dsp:txXfrm>
    </dsp:sp>
    <dsp:sp modelId="{F5BDA50E-8616-4F66-A061-2AB71C3EDB7B}">
      <dsp:nvSpPr>
        <dsp:cNvPr id="0" name=""/>
        <dsp:cNvSpPr/>
      </dsp:nvSpPr>
      <dsp:spPr>
        <a:xfrm>
          <a:off x="7072026" y="3668407"/>
          <a:ext cx="761920" cy="7619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857825"/>
            <a:satOff val="-2119"/>
            <a:lumOff val="-105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857825"/>
              <a:satOff val="-2119"/>
              <a:lumOff val="-10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7243458" y="3668407"/>
        <a:ext cx="419056" cy="573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0EE1E-A8CF-4655-B75B-26C03D3D5A53}">
      <dsp:nvSpPr>
        <dsp:cNvPr id="0" name=""/>
        <dsp:cNvSpPr/>
      </dsp:nvSpPr>
      <dsp:spPr>
        <a:xfrm>
          <a:off x="186549" y="421152"/>
          <a:ext cx="2550546" cy="12752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  <a:latin typeface="Arial Rounded MT Bold" panose="020F0704030504030204" pitchFamily="34" charset="0"/>
            </a:rPr>
            <a:t>DID YOU SEE WHAT I SAW?</a:t>
          </a:r>
        </a:p>
      </dsp:txBody>
      <dsp:txXfrm>
        <a:off x="223900" y="458503"/>
        <a:ext cx="2475844" cy="1200571"/>
      </dsp:txXfrm>
    </dsp:sp>
    <dsp:sp modelId="{29C1DFD5-ACDE-4D9D-9C25-16D8A401FF94}">
      <dsp:nvSpPr>
        <dsp:cNvPr id="0" name=""/>
        <dsp:cNvSpPr/>
      </dsp:nvSpPr>
      <dsp:spPr>
        <a:xfrm>
          <a:off x="1804310" y="1909753"/>
          <a:ext cx="3056371" cy="20184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LET’S COMPARE THE TOTAL REVENUES FROM EACH ALTERNATIVE.  </a:t>
          </a:r>
        </a:p>
      </dsp:txBody>
      <dsp:txXfrm>
        <a:off x="1863427" y="1968870"/>
        <a:ext cx="2938137" cy="1900179"/>
      </dsp:txXfrm>
    </dsp:sp>
    <dsp:sp modelId="{7BA701DC-5DBA-4978-9940-26B2A1FDE376}">
      <dsp:nvSpPr>
        <dsp:cNvPr id="0" name=""/>
        <dsp:cNvSpPr/>
      </dsp:nvSpPr>
      <dsp:spPr>
        <a:xfrm rot="17648451">
          <a:off x="4121918" y="1753274"/>
          <a:ext cx="2499963" cy="50048"/>
        </a:xfrm>
        <a:custGeom>
          <a:avLst/>
          <a:gdLst/>
          <a:ahLst/>
          <a:cxnLst/>
          <a:rect l="0" t="0" r="0" b="0"/>
          <a:pathLst>
            <a:path>
              <a:moveTo>
                <a:pt x="0" y="25024"/>
              </a:moveTo>
              <a:lnTo>
                <a:pt x="2499963" y="2502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5309401" y="1715799"/>
        <a:ext cx="124998" cy="124998"/>
      </dsp:txXfrm>
    </dsp:sp>
    <dsp:sp modelId="{E02D2DD1-BFB7-4C46-8069-2294FD0BE71A}">
      <dsp:nvSpPr>
        <dsp:cNvPr id="0" name=""/>
        <dsp:cNvSpPr/>
      </dsp:nvSpPr>
      <dsp:spPr>
        <a:xfrm>
          <a:off x="5883119" y="0"/>
          <a:ext cx="2550546" cy="12752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CCFFCC"/>
              </a:solidFill>
              <a:latin typeface="Arial Rounded MT Bold" panose="020F0704030504030204" pitchFamily="34" charset="0"/>
            </a:rPr>
            <a:t>PURCHASE PRICE</a:t>
          </a:r>
        </a:p>
      </dsp:txBody>
      <dsp:txXfrm>
        <a:off x="5920470" y="37351"/>
        <a:ext cx="2475844" cy="1200571"/>
      </dsp:txXfrm>
    </dsp:sp>
    <dsp:sp modelId="{D8DF09A2-BF2E-450F-B4A0-339080D4AF1E}">
      <dsp:nvSpPr>
        <dsp:cNvPr id="0" name=""/>
        <dsp:cNvSpPr/>
      </dsp:nvSpPr>
      <dsp:spPr>
        <a:xfrm rot="20688821">
          <a:off x="4826348" y="2636388"/>
          <a:ext cx="1966323" cy="50048"/>
        </a:xfrm>
        <a:custGeom>
          <a:avLst/>
          <a:gdLst/>
          <a:ahLst/>
          <a:cxnLst/>
          <a:rect l="0" t="0" r="0" b="0"/>
          <a:pathLst>
            <a:path>
              <a:moveTo>
                <a:pt x="0" y="25024"/>
              </a:moveTo>
              <a:lnTo>
                <a:pt x="1966323" y="2502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5760352" y="2612254"/>
        <a:ext cx="98316" cy="98316"/>
      </dsp:txXfrm>
    </dsp:sp>
    <dsp:sp modelId="{31CCD58A-F1BB-460B-B9A7-6A0B3D6A846A}">
      <dsp:nvSpPr>
        <dsp:cNvPr id="0" name=""/>
        <dsp:cNvSpPr/>
      </dsp:nvSpPr>
      <dsp:spPr>
        <a:xfrm>
          <a:off x="6758339" y="1766227"/>
          <a:ext cx="2550546" cy="12752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99CC"/>
              </a:solidFill>
              <a:latin typeface="Arial Rounded MT Bold" panose="020F0704030504030204" pitchFamily="34" charset="0"/>
            </a:rPr>
            <a:t>COMMISSION FOR POST-SALE WORK BY SELLER</a:t>
          </a:r>
        </a:p>
      </dsp:txBody>
      <dsp:txXfrm>
        <a:off x="6795690" y="1803578"/>
        <a:ext cx="2475844" cy="1200571"/>
      </dsp:txXfrm>
    </dsp:sp>
    <dsp:sp modelId="{A4D079D5-2414-49E3-ACC2-7760837C448F}">
      <dsp:nvSpPr>
        <dsp:cNvPr id="0" name=""/>
        <dsp:cNvSpPr/>
      </dsp:nvSpPr>
      <dsp:spPr>
        <a:xfrm rot="966278">
          <a:off x="4794467" y="3361974"/>
          <a:ext cx="3374556" cy="50048"/>
        </a:xfrm>
        <a:custGeom>
          <a:avLst/>
          <a:gdLst/>
          <a:ahLst/>
          <a:cxnLst/>
          <a:rect l="0" t="0" r="0" b="0"/>
          <a:pathLst>
            <a:path>
              <a:moveTo>
                <a:pt x="0" y="25024"/>
              </a:moveTo>
              <a:lnTo>
                <a:pt x="3374556" y="2502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6397381" y="3302634"/>
        <a:ext cx="168727" cy="168727"/>
      </dsp:txXfrm>
    </dsp:sp>
    <dsp:sp modelId="{CD2E8625-68BD-47AB-94CE-E74881E2E98F}">
      <dsp:nvSpPr>
        <dsp:cNvPr id="0" name=""/>
        <dsp:cNvSpPr/>
      </dsp:nvSpPr>
      <dsp:spPr>
        <a:xfrm>
          <a:off x="8102809" y="3217399"/>
          <a:ext cx="2550546" cy="12752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99CCFF"/>
              </a:solidFill>
              <a:latin typeface="Arial Rounded MT Bold" panose="020F0704030504030204" pitchFamily="34" charset="0"/>
            </a:rPr>
            <a:t>ANY BONUS PERKS, STOCK OPTIONS, ETC.</a:t>
          </a:r>
        </a:p>
      </dsp:txBody>
      <dsp:txXfrm>
        <a:off x="8140160" y="3254750"/>
        <a:ext cx="2475844" cy="12005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8C690-138F-4BD6-95F0-3CD2C0785A59}">
      <dsp:nvSpPr>
        <dsp:cNvPr id="0" name=""/>
        <dsp:cNvSpPr/>
      </dsp:nvSpPr>
      <dsp:spPr>
        <a:xfrm>
          <a:off x="0" y="14595"/>
          <a:ext cx="5995535" cy="14718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Rounded MT Bold" panose="020F0704030504030204" pitchFamily="34" charset="0"/>
            </a:rPr>
            <a:t>BUYER 1 PROVIDES A TOTAL PRICE AND COMMISSION PACKAGE OF $6.9 MM </a:t>
          </a:r>
        </a:p>
      </dsp:txBody>
      <dsp:txXfrm>
        <a:off x="71850" y="86445"/>
        <a:ext cx="5851835" cy="1328160"/>
      </dsp:txXfrm>
    </dsp:sp>
    <dsp:sp modelId="{08A9A361-6737-4833-B9CA-7F717C2FC313}">
      <dsp:nvSpPr>
        <dsp:cNvPr id="0" name=""/>
        <dsp:cNvSpPr/>
      </dsp:nvSpPr>
      <dsp:spPr>
        <a:xfrm>
          <a:off x="0" y="1535415"/>
          <a:ext cx="5995535" cy="1471860"/>
        </a:xfrm>
        <a:prstGeom prst="roundRect">
          <a:avLst/>
        </a:prstGeom>
        <a:solidFill>
          <a:schemeClr val="accent2">
            <a:hueOff val="1199996"/>
            <a:satOff val="-617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BUYER 2 PROVIDES A TOTAL PRICE AND COMMISSION PACKAGE OF $6 MM </a:t>
          </a:r>
        </a:p>
      </dsp:txBody>
      <dsp:txXfrm>
        <a:off x="71850" y="1607265"/>
        <a:ext cx="5851835" cy="1328160"/>
      </dsp:txXfrm>
    </dsp:sp>
    <dsp:sp modelId="{6B011C0A-0497-4877-91C3-872C000357F1}">
      <dsp:nvSpPr>
        <dsp:cNvPr id="0" name=""/>
        <dsp:cNvSpPr/>
      </dsp:nvSpPr>
      <dsp:spPr>
        <a:xfrm>
          <a:off x="0" y="3056235"/>
          <a:ext cx="5995535" cy="1471860"/>
        </a:xfrm>
        <a:prstGeom prst="roundRect">
          <a:avLst/>
        </a:prstGeom>
        <a:solidFill>
          <a:schemeClr val="accent2">
            <a:hueOff val="2399992"/>
            <a:satOff val="-1233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Rounded MT Bold" panose="020F0704030504030204" pitchFamily="34" charset="0"/>
            </a:rPr>
            <a:t>BUYER 3 PROVIDES A TOTAL PRICE AND COMMISSION PACKAGE OF $5.2 MM </a:t>
          </a:r>
        </a:p>
      </dsp:txBody>
      <dsp:txXfrm>
        <a:off x="71850" y="3128085"/>
        <a:ext cx="5851835" cy="1328160"/>
      </dsp:txXfrm>
    </dsp:sp>
    <dsp:sp modelId="{BC859280-F482-4AEC-BCC3-CB94E60D5685}">
      <dsp:nvSpPr>
        <dsp:cNvPr id="0" name=""/>
        <dsp:cNvSpPr/>
      </dsp:nvSpPr>
      <dsp:spPr>
        <a:xfrm>
          <a:off x="74794" y="4591650"/>
          <a:ext cx="5902544" cy="1471860"/>
        </a:xfrm>
        <a:prstGeom prst="roundRect">
          <a:avLst/>
        </a:prstGeom>
        <a:solidFill>
          <a:schemeClr val="accent2">
            <a:hueOff val="3599988"/>
            <a:satOff val="-185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 Rounded MT Bold" panose="020F0704030504030204" pitchFamily="34" charset="0"/>
            </a:rPr>
            <a:t>WHICH OPTION LOOKS BEST TO YOU?</a:t>
          </a:r>
        </a:p>
      </dsp:txBody>
      <dsp:txXfrm>
        <a:off x="146644" y="4663500"/>
        <a:ext cx="5758844" cy="13281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1C055-CA75-475D-801F-CF5390795B7F}">
      <dsp:nvSpPr>
        <dsp:cNvPr id="0" name=""/>
        <dsp:cNvSpPr/>
      </dsp:nvSpPr>
      <dsp:spPr>
        <a:xfrm>
          <a:off x="0" y="67221"/>
          <a:ext cx="10792838" cy="14301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E8B81-23FC-43CF-BC4F-8275688B7E52}">
      <dsp:nvSpPr>
        <dsp:cNvPr id="0" name=""/>
        <dsp:cNvSpPr/>
      </dsp:nvSpPr>
      <dsp:spPr>
        <a:xfrm>
          <a:off x="432630" y="389012"/>
          <a:ext cx="788139" cy="7866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C86D7-1A78-49D7-AF31-1936EB5C8498}">
      <dsp:nvSpPr>
        <dsp:cNvPr id="0" name=""/>
        <dsp:cNvSpPr/>
      </dsp:nvSpPr>
      <dsp:spPr>
        <a:xfrm>
          <a:off x="1427869" y="86764"/>
          <a:ext cx="9112322" cy="146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339" tIns="155339" rIns="155339" bIns="1553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CFFCC"/>
              </a:solidFill>
              <a:latin typeface="Arial Rounded MT Bold" panose="020F0704030504030204" pitchFamily="34" charset="0"/>
            </a:rPr>
            <a:t>AND FINALLY, BE SURE TO COMPARE THE ATTRACTIVELY PRICED CORPORATE OFFERS WITH CONTINUING TO WORK A SIMILAR PERIOD FOR YOURSELF AND THEN SELLING TO AN ACTUAL DENTIST AT ACTUAL FAIR MARKET VALUES.	</a:t>
          </a:r>
        </a:p>
      </dsp:txBody>
      <dsp:txXfrm>
        <a:off x="1427869" y="86764"/>
        <a:ext cx="9112322" cy="1466754"/>
      </dsp:txXfrm>
    </dsp:sp>
    <dsp:sp modelId="{7A17D89C-300A-4C2C-BCAD-42D262F929A3}">
      <dsp:nvSpPr>
        <dsp:cNvPr id="0" name=""/>
        <dsp:cNvSpPr/>
      </dsp:nvSpPr>
      <dsp:spPr>
        <a:xfrm>
          <a:off x="0" y="1890689"/>
          <a:ext cx="10792838" cy="35238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849A0-33D4-4CFB-8562-40A2183C7024}">
      <dsp:nvSpPr>
        <dsp:cNvPr id="0" name=""/>
        <dsp:cNvSpPr/>
      </dsp:nvSpPr>
      <dsp:spPr>
        <a:xfrm>
          <a:off x="432630" y="3271581"/>
          <a:ext cx="788139" cy="7866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F4EF3-F91C-4DE4-84BF-279704B493F5}">
      <dsp:nvSpPr>
        <dsp:cNvPr id="0" name=""/>
        <dsp:cNvSpPr/>
      </dsp:nvSpPr>
      <dsp:spPr>
        <a:xfrm>
          <a:off x="1407033" y="2942181"/>
          <a:ext cx="3370711" cy="146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446" tIns="155446" rIns="155446" bIns="1554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Rounded MT Bold" panose="020F0704030504030204" pitchFamily="34" charset="0"/>
            </a:rPr>
            <a:t>COMPARE THESE IMPORTANT ITEMS</a:t>
          </a:r>
        </a:p>
      </dsp:txBody>
      <dsp:txXfrm>
        <a:off x="1407033" y="2942181"/>
        <a:ext cx="3370711" cy="1468780"/>
      </dsp:txXfrm>
    </dsp:sp>
    <dsp:sp modelId="{4AE70016-34E8-4E34-A8B9-CDDF7BD136B1}">
      <dsp:nvSpPr>
        <dsp:cNvPr id="0" name=""/>
        <dsp:cNvSpPr/>
      </dsp:nvSpPr>
      <dsp:spPr>
        <a:xfrm>
          <a:off x="5380275" y="2224123"/>
          <a:ext cx="4893961" cy="2921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553" tIns="155553" rIns="155553" bIns="15555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Rounded MT Bold" panose="020F0704030504030204" pitchFamily="34" charset="0"/>
            </a:rPr>
            <a:t>TOTAL REVENUES FROM SALE PRICE AND POST-SALE COMMISSIONS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Rounded MT Bold" panose="020F0704030504030204" pitchFamily="34" charset="0"/>
            </a:rPr>
            <a:t>THE BENEFITS YOU CAN GIVE YOURSELF THAT A CORPORATE BUYER WILL NOT ALLOW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Rounded MT Bold" panose="020F0704030504030204" pitchFamily="34" charset="0"/>
            </a:rPr>
            <a:t>THE FREEDOM TO MAKE YOUR OWN SCHEDULE AND VACATIONS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Rounded MT Bold" panose="020F0704030504030204" pitchFamily="34" charset="0"/>
            </a:rPr>
            <a:t>WHAT IT’S WORTH TO YOU TO CHOOSE YOUR STAFF, SUPPLIES, LABS, EQUIPMENT, TECHNOLOGY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Rounded MT Bold" panose="020F0704030504030204" pitchFamily="34" charset="0"/>
            </a:rPr>
            <a:t>WHAT IT’S WORTH TO TREATMENT PLAN ACCORDING TO YOUR OWN VALUES</a:t>
          </a:r>
        </a:p>
      </dsp:txBody>
      <dsp:txXfrm>
        <a:off x="5380275" y="2224123"/>
        <a:ext cx="4893961" cy="29211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CD0D6-054A-4F5C-8D27-670E7D1C2A0A}">
      <dsp:nvSpPr>
        <dsp:cNvPr id="0" name=""/>
        <dsp:cNvSpPr/>
      </dsp:nvSpPr>
      <dsp:spPr>
        <a:xfrm>
          <a:off x="1268" y="171132"/>
          <a:ext cx="4948767" cy="296926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0070C0"/>
              </a:solidFill>
              <a:latin typeface="Arial Rounded MT Bold" panose="020F0704030504030204" pitchFamily="34" charset="0"/>
            </a:rPr>
            <a:t>THIS SECTION IS DESIGNED TO HELP MAKE YOUR PRACTICE MORE MARKETABLE AND MORE VALUABLE.</a:t>
          </a:r>
        </a:p>
      </dsp:txBody>
      <dsp:txXfrm>
        <a:off x="1268" y="171132"/>
        <a:ext cx="4948767" cy="2969260"/>
      </dsp:txXfrm>
    </dsp:sp>
    <dsp:sp modelId="{D112755E-B049-4DDB-8D3A-C1FDF8073D1C}">
      <dsp:nvSpPr>
        <dsp:cNvPr id="0" name=""/>
        <dsp:cNvSpPr/>
      </dsp:nvSpPr>
      <dsp:spPr>
        <a:xfrm>
          <a:off x="5444913" y="171132"/>
          <a:ext cx="4948767" cy="296926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3599988"/>
                <a:satOff val="-1850"/>
                <a:lumOff val="-4706"/>
                <a:alphaOff val="0"/>
                <a:shade val="88000"/>
                <a:lumMod val="88000"/>
              </a:schemeClr>
              <a:schemeClr val="accent2">
                <a:hueOff val="3599988"/>
                <a:satOff val="-1850"/>
                <a:lumOff val="-4706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rPr>
            <a:t>INCREASING MARKETABILITY CAN ALSO ADD TO ITS VALUE.</a:t>
          </a:r>
        </a:p>
      </dsp:txBody>
      <dsp:txXfrm>
        <a:off x="5444913" y="171132"/>
        <a:ext cx="4948767" cy="2969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345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7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47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37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20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36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70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5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8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1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6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4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1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5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7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E17055-5936-4659-AD18-861E92F00593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5C66F4-EEB9-49D4-AB94-B0FC2E15B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4.xml"/><Relationship Id="rId5" Type="http://schemas.openxmlformats.org/officeDocument/2006/relationships/hyperlink" Target="http://www.photos-public-domain.com/2012/01/12/blue-sky-with-sun-clouds-and-airplane-trail/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12.jpe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commons.wikimedia.org/wiki/File:State_of_Georgia.svg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old-building-castle-cambridge-16707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005708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commons.wikimedia.org/wiki/File:Money_Cash.jpg" TargetMode="Externa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ontmesswithtaxes.com/2013/04/amended-tax-return-online-search-tool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File:Yellow_Louisiana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nightmare-foundation.wikidot.com/andrea-romanova" TargetMode="Externa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ugsarchaeology.wordpress.com/2015/09/18/jobs-in-british-archaeology-2014-15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lickr.com/photos/29233640@N07/5874816361/" TargetMode="Externa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beachhousekitchen.com/2015/01/09/reasons-to-be-vegan-123-inspiring-vegan-quotes-pt-2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icserver.org/s/solutions.html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tock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en.wikipedia.org/wiki/File:Finger_trap_toys.jpg" TargetMode="External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50/50_(children%27s_game_show)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itionofthoughts.com/2012/05/24/why-do-we-love-to-argue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south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duperrin.com/english/2017/05/17/numbers-and-roi-please-admit-when-you-have-no-clue/" TargetMode="External"/><Relationship Id="rId4" Type="http://schemas.openxmlformats.org/officeDocument/2006/relationships/image" Target="../media/image1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eskmag.com/en/-project-PM-mitigation-risk-management-for-risk-takers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melvinbray.com/2015/04/07/consciousness-rider/" TargetMode="External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flickr.com/photos/tim_ellis/3293536453" TargetMode="External"/><Relationship Id="rId4" Type="http://schemas.openxmlformats.org/officeDocument/2006/relationships/image" Target="../media/image11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adssouth.com/preparedkit" TargetMode="External"/><Relationship Id="rId4" Type="http://schemas.openxmlformats.org/officeDocument/2006/relationships/hyperlink" Target="http://www.allwhitebackground.com/gift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picureanepistles.com/potato-favourites-and-a-giveaway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dssouth.com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2F35-E4E8-42C5-946E-7BF3AC6C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3338"/>
            <a:ext cx="10113801" cy="157333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A TRANSITION TRILOGY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50112-859A-40B7-9E14-CBC8D7F18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66" y="2241428"/>
            <a:ext cx="9144000" cy="29443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ernard MT Condensed" panose="02050806060905020404" pitchFamily="18" charset="0"/>
              </a:rPr>
              <a:t>THREE TRANSITION TOPICS THAT HAVE NOT BEEN DISCUSSED BEFORE AND THAT YOU REALLY NEED TO UNDERSTAND</a:t>
            </a:r>
          </a:p>
          <a:p>
            <a:endParaRPr lang="en-US" sz="1400" b="1" dirty="0"/>
          </a:p>
          <a:p>
            <a:pPr algn="l"/>
            <a:r>
              <a:rPr lang="en-US" sz="3200" b="1" dirty="0">
                <a:solidFill>
                  <a:srgbClr val="0070C0"/>
                </a:solidFill>
                <a:latin typeface="Bernard MT Condensed" panose="02050806060905020404" pitchFamily="18" charset="0"/>
              </a:rPr>
              <a:t>Performed by Earl M. Douglas, DDS, MBA, BVAL</a:t>
            </a:r>
          </a:p>
          <a:p>
            <a:pPr algn="l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6315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3EBC2-0233-4198-A877-E4725AFD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36" y="213919"/>
            <a:ext cx="10396882" cy="700314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BE4653-47A7-48BD-86F8-800A82B9D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365725"/>
              </p:ext>
            </p:extLst>
          </p:nvPr>
        </p:nvGraphicFramePr>
        <p:xfrm>
          <a:off x="526143" y="1040139"/>
          <a:ext cx="10874828" cy="4521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056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outdoor, water, man, beach&#10;&#10;Description automatically generated">
            <a:extLst>
              <a:ext uri="{FF2B5EF4-FFF2-40B4-BE49-F238E27FC236}">
                <a16:creationId xmlns:a16="http://schemas.microsoft.com/office/drawing/2014/main" id="{FC2481EB-7C0A-4A7B-915F-30953C06C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41" b="17541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707E5-D2CD-4C97-93F4-AFAC377B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97" y="213919"/>
            <a:ext cx="10396882" cy="7976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BDF7B13-D8CE-431E-8D30-6A75884EC9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43121"/>
              </p:ext>
            </p:extLst>
          </p:nvPr>
        </p:nvGraphicFramePr>
        <p:xfrm>
          <a:off x="685800" y="864524"/>
          <a:ext cx="10394707" cy="451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7252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831CB-2E67-4D95-B964-39F2C98B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2340427" cy="4846967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48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13C867-9662-4B6E-82E4-BD5CCC6CA9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247429"/>
              </p:ext>
            </p:extLst>
          </p:nvPr>
        </p:nvGraphicFramePr>
        <p:xfrm>
          <a:off x="2939143" y="204651"/>
          <a:ext cx="8396514" cy="5328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791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9B9C1-623A-4E32-817D-71C81A72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2306841" cy="4405756"/>
          </a:xfrm>
        </p:spPr>
        <p:txBody>
          <a:bodyPr anchor="ctr"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36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BCBFB-44E9-4651-B890-FD0C4471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191" y="304800"/>
            <a:ext cx="7900136" cy="646176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terms</a:t>
            </a:r>
            <a:endParaRPr lang="en-US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Terms CAN BE more important than price.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Remember thE REDNECK lotterY with THE  $100 million dollar payoff?  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PAYOFF terms were a dollar a year for 100 million years.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It’s critical to know what the payout is for that big price they flashed at you FOR YOUR PRACTICE.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smart businessmen tell sellerS that the seller can name the price if HE can name the terms.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Remember that money received in the future is less valuable than money received today.</a:t>
            </a:r>
          </a:p>
        </p:txBody>
      </p:sp>
    </p:spTree>
    <p:extLst>
      <p:ext uri="{BB962C8B-B14F-4D97-AF65-F5344CB8AC3E}">
        <p14:creationId xmlns:p14="http://schemas.microsoft.com/office/powerpoint/2010/main" val="112303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48DCE-759D-41E6-A21F-0BC43E94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36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85867-BCD3-4779-9D1F-D13253C2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925" y="435429"/>
            <a:ext cx="7281916" cy="601762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TERMS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Have your expert figure a net present value of future receipts to see how much MONEY you’re losing by waiting.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KEEP IN MIND THAT MONEY PROMISED IS NOT ALWAYS MONEY DELIVERED.   YOU MIGHT NOT GET PAID.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 FRIEND OF MINE TOLD ME THAT HIS DADDY ALWAYS TOLD HIM TO KEEP HIS MONEY TIED UP IN CASH.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RECEIVING STOCK INSTEAD OF CASH MIGHT SOUND GOOD, BUT I’D LISTEN TO MY FRIEND’S DADDY.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CASH AT CLOSING IS THE ONLY CERTAINTY OF GETTING PAID THE WONDERFUL PRICE YOUR WERE OFFERED.</a:t>
            </a:r>
          </a:p>
        </p:txBody>
      </p:sp>
    </p:spTree>
    <p:extLst>
      <p:ext uri="{BB962C8B-B14F-4D97-AF65-F5344CB8AC3E}">
        <p14:creationId xmlns:p14="http://schemas.microsoft.com/office/powerpoint/2010/main" val="2752176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C09B0-7A0C-4FF1-9DCA-422DBD92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" name="Freeform: Shape 23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9E9A-6D3A-4F0B-A119-619F52A0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86" y="313509"/>
            <a:ext cx="7794171" cy="6336673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TERMS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MANY TIMES A CORPORATE OFFER WILL INVOLVE THE FULL PRICE BEING CONTINGENT ON THE PRACTICE MEETING POST-SALE QUOTAS IN REVENUES.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THINK ABOUT IT, HOW MUCH CONTROL DO YOU HAVE ON THEIR FUTURE REVENUE PERFORMANCE?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IT’S THEIR PRACTICE, NOT YOURS, AND YOU CAN’T CONTROL IT, SO KEEP THAT IN MIND.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IF YOU DO ACCEPT A DEAL LIKE THAT, MAKE SURE IT’S BASED ON PRODUCTION, NOT COLLECTIONS.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REMEMBER THAT THERE IS AN ACCOUNTS RECEIVABLE PIPELINE TO FILL THAT WILL TAKE A MONTH. OR SO.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WE DON’T KNOW HOW GOOD THEIR STAFF WILL BE AT COLLECTING FEES AND THAT COULD COST YOU.</a:t>
            </a:r>
          </a:p>
        </p:txBody>
      </p:sp>
    </p:spTree>
    <p:extLst>
      <p:ext uri="{BB962C8B-B14F-4D97-AF65-F5344CB8AC3E}">
        <p14:creationId xmlns:p14="http://schemas.microsoft.com/office/powerpoint/2010/main" val="114400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3AE56-AA2F-4DAA-A0EB-442C3A10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320"/>
            <a:ext cx="10792837" cy="1184367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2916-1386-4B09-B718-78667DA3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66949"/>
            <a:ext cx="10394707" cy="5151119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CONDITIONS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WHAT IS REQUIRED OF YOU TO RECEIVE THAT FABULOUS OFFER?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MANY TIMES IT REQUIRES THAT THE SELLER WORK FOR THE BUYER FOR A PERIOD OF TIME.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WITHOUT THE SELLER WORKING, THE DEAL MAY NOT BE OFFERED TO HIM.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YOU NEED TO REALLY DECIDE IF YOU WANT TO WORK ANOTHER TWO TO FIVE YEARS OR IF YOUR FREEDOM IS WORTH MORE THAN THE MONEY.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KEEP IN MIND, IF YOU’RE LIKE ME, WE’RE IN THE FOURTH QUARTER, AND THIS IS WHEN TIME BEGINS TO BE WORTH MORE THAN MONEY.</a:t>
            </a:r>
          </a:p>
        </p:txBody>
      </p:sp>
    </p:spTree>
    <p:extLst>
      <p:ext uri="{BB962C8B-B14F-4D97-AF65-F5344CB8AC3E}">
        <p14:creationId xmlns:p14="http://schemas.microsoft.com/office/powerpoint/2010/main" val="2134108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AF95D-3AC2-448F-9C2C-62284B35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36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2F9A-56E8-47FE-A217-B98689F17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461" y="595087"/>
            <a:ext cx="7238396" cy="5827484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TIMING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How long am I required to work after the sale?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This is a key question, especially if you waited for a sale when you were REALLY ready to retire.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how long do you have to wait to get paid in full for your practice?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CALCULATE the present value discount for future payments - is there interest being paid?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Timing, as in comedy AND PRACTICE TRANSITIONS, is everything.</a:t>
            </a:r>
          </a:p>
        </p:txBody>
      </p:sp>
    </p:spTree>
    <p:extLst>
      <p:ext uri="{BB962C8B-B14F-4D97-AF65-F5344CB8AC3E}">
        <p14:creationId xmlns:p14="http://schemas.microsoft.com/office/powerpoint/2010/main" val="147269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C0934DB-9F1A-48E6-9566-081FE345E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86C7D-C382-493B-ADAD-58CB79E7C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37704" y="0"/>
            <a:ext cx="4654296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B285F-AEF9-43A1-BD8D-355D6B45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924" y="685800"/>
            <a:ext cx="3389714" cy="54008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B8A56-E2EC-4CC3-BF7F-55538D71D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14" y="239486"/>
            <a:ext cx="7126515" cy="645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Compensation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 most cases corporate buyers will require sellers to work post-sale.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Many times corporate buyers will pay the seller a commission of 25%.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IT IS IMPORTANT TO KNOW THAT THE AVERAGE SELLER EARNS 52% OF THEIR </a:t>
            </a:r>
            <a:r>
              <a:rPr lang="en-US" sz="2400" i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PERSONAL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PRODUCTION IN THEIR OWN PRACTICE.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WORKING FOR FOUR YEARS FOR 27% </a:t>
            </a:r>
            <a:r>
              <a:rPr lang="en-US" sz="2400" i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INCOME IS A HUGE CLAW BACK OF THAT LARGE FLATTERING PRICE.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COMPENSATION IS THE BIGGEST ELEMENT THAT AFFECTS THE BOTTOM LINE OF AN OFFER.</a:t>
            </a:r>
          </a:p>
        </p:txBody>
      </p:sp>
    </p:spTree>
    <p:extLst>
      <p:ext uri="{BB962C8B-B14F-4D97-AF65-F5344CB8AC3E}">
        <p14:creationId xmlns:p14="http://schemas.microsoft.com/office/powerpoint/2010/main" val="373425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6202-AC4C-4E86-AA27-3D304769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925" y="269875"/>
            <a:ext cx="2669879" cy="11919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6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3A73E-C46A-437D-AC7D-A5349778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4" y="583474"/>
            <a:ext cx="3602008" cy="58971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LET’S LOOK AT AN ACTUAL CASE OF A FANTASTIC OFFER.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DENTIST IN A LAND FAR, FAR AWAY – GEORGIA – IS GROSSING $3.5mm.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THREE DSO’S MADE OFFERS TO PURCHASE THE PRACTICE FOR $4mm.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WHAT COULD BE SWEETER?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EE5E5-EBD9-456A-989A-F1C8E3261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38925" y="903034"/>
            <a:ext cx="44767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astle with a clock tower in front of a building&#10;&#10;Description automatically generated">
            <a:extLst>
              <a:ext uri="{FF2B5EF4-FFF2-40B4-BE49-F238E27FC236}">
                <a16:creationId xmlns:a16="http://schemas.microsoft.com/office/drawing/2014/main" id="{54FC61E1-B80C-4212-9006-2A3C026EE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126" b="1057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A7EE6-C96D-4F0A-94DF-A6B9D968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1" y="-10766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/>
              <a:t>Some 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8988-A776-4710-A69C-93753D5EA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97308"/>
            <a:ext cx="10623307" cy="41772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Arial Rounded MT Bold" panose="020F0704030504030204" pitchFamily="34" charset="0"/>
              </a:rPr>
              <a:t>“Dental educational institutions have an obligation to disseminate new knowledge related to dental practice. In so doing, some presentations may include controversial materials or commercial references.  Sponsorship of a continuing dental education course by The University of Tennessee Health Science Center UT College of Dentistry does not necessarily imply endorsement of a particular philosophy, views expressed, procedure, or product by this institution.”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PARTICULARLY THIS PRESENTATION.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404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9E87-D010-4AA8-939A-54CED73B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66" y="244566"/>
            <a:ext cx="10396882" cy="742405"/>
          </a:xfrm>
        </p:spPr>
        <p:txBody>
          <a:bodyPr>
            <a:normAutofit fontScale="90000"/>
          </a:bodyPr>
          <a:lstStyle/>
          <a:p>
            <a:r>
              <a:rPr lang="en-US" sz="7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4C561-CF70-4A34-8053-BCCAC819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66950"/>
            <a:ext cx="10396883" cy="4207636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IT WOULD BE A WASTE OF MONEY TO PAY AN EXPERT TO TELL HIM WHAT TO DO, RIGHT?</a:t>
            </a:r>
          </a:p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HE WAS OFFERED 115% OF HIS GROSS FOR HIS PRACTICE.</a:t>
            </a:r>
          </a:p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BETTER YET, THEY OFFERED TO PAY HIM A SALARY TO WORK FOR FIVE MORE YEARS FOR THEM.</a:t>
            </a:r>
          </a:p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WHILE THEY ALL OFFERED THE SAME PRICE, THE TERMS, CONDITIONS, TIMING, AND COMPENSATION WERE SLIGHTLY DIFFERENT.</a:t>
            </a:r>
          </a:p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BEING A FOOLISH PERSON, HE DECIDED TO SQUANDER HIS MONEY ON AN EXPERT TO HELP DECIDE WHICH OFFER WAS BEST.</a:t>
            </a:r>
          </a:p>
          <a:p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 WAS GLAD HE DID.  SO WAS HE.</a:t>
            </a:r>
          </a:p>
        </p:txBody>
      </p:sp>
    </p:spTree>
    <p:extLst>
      <p:ext uri="{BB962C8B-B14F-4D97-AF65-F5344CB8AC3E}">
        <p14:creationId xmlns:p14="http://schemas.microsoft.com/office/powerpoint/2010/main" val="250459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863DE6-F8B9-4464-8C6F-AC4A8F84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78BED4-89C1-43B5-A5F5-EFEBD4C1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627623-749A-4D27-89B3-555321BC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4338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br>
              <a:rPr lang="en-US" sz="4600" b="1" dirty="0"/>
            </a:br>
            <a:br>
              <a:rPr lang="en-US" sz="4600" b="1" dirty="0"/>
            </a:br>
            <a:br>
              <a:rPr lang="en-US" sz="4600" b="1" dirty="0"/>
            </a:br>
            <a:br>
              <a:rPr lang="en-US" sz="4600" b="1" dirty="0"/>
            </a:br>
            <a:r>
              <a:rPr lang="en-US" sz="3100" dirty="0">
                <a:latin typeface="Arial Rounded MT Bold" panose="020F0704030504030204" pitchFamily="34" charset="0"/>
              </a:rPr>
              <a:t>HERE’S WHAT WE DISCOVERED</a:t>
            </a:r>
            <a:endParaRPr lang="en-US" sz="4600" dirty="0">
              <a:latin typeface="Arial Rounded MT Bold" panose="020F07040305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7D710E-8B64-4F83-B179-368E734A8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03D09-B760-47C1-86EB-207889482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4D9AF3B8-ABD3-49D3-BDDA-FCF6FF11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8499D7-6DA0-4AF9-88AF-884440B3B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58353F-3F6A-4E19-8FBE-2AE4158768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485549" y="693048"/>
            <a:ext cx="5736771" cy="1897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5EBBF-95F3-474F-88A8-94BA56F8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549" y="2743528"/>
            <a:ext cx="5736771" cy="1747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03639-3CE5-4D50-843C-F1A2AB85E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719" y="4643760"/>
            <a:ext cx="5736771" cy="16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0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8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F863DE6-F8B9-4464-8C6F-AC4A8F84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E778BED4-89C1-43B5-A5F5-EFEBD4C1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E04BA-2BFA-462F-849E-D0D567C1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43383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br>
              <a: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br>
              <a: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br>
              <a: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en-US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THEN WE DISCOVERED THIS…</a:t>
            </a:r>
            <a:endParaRPr lang="en-US" sz="6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07D710E-8B64-4F83-B179-368E734A8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7303D09-B760-47C1-86EB-207889482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Freeform 8">
            <a:extLst>
              <a:ext uri="{FF2B5EF4-FFF2-40B4-BE49-F238E27FC236}">
                <a16:creationId xmlns:a16="http://schemas.microsoft.com/office/drawing/2014/main" id="{4D9AF3B8-ABD3-49D3-BDDA-FCF6FF11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D8499D7-6DA0-4AF9-88AF-884440B3B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53F76-A28C-41BE-B4C6-52E01F165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798" y="3606604"/>
            <a:ext cx="5872459" cy="231854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A741C-87E5-40DF-8510-F4A0EC8DB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984" y="798584"/>
            <a:ext cx="5900041" cy="22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3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7539-889C-4103-91DB-42168E65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68" y="395514"/>
            <a:ext cx="10396882" cy="796925"/>
          </a:xfrm>
        </p:spPr>
        <p:txBody>
          <a:bodyPr>
            <a:normAutofit fontScale="90000"/>
          </a:bodyPr>
          <a:lstStyle/>
          <a:p>
            <a:r>
              <a:rPr lang="en-US" sz="9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4B7FD8-89CB-4FD8-9C59-59E0BAB33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621258"/>
              </p:ext>
            </p:extLst>
          </p:nvPr>
        </p:nvGraphicFramePr>
        <p:xfrm>
          <a:off x="685800" y="986972"/>
          <a:ext cx="10822332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5525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C8432-AC77-444C-AA77-B100BFDE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48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96C65A3B-FE2B-4933-85D4-686613BFB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611285"/>
              </p:ext>
            </p:extLst>
          </p:nvPr>
        </p:nvGraphicFramePr>
        <p:xfrm>
          <a:off x="5123543" y="213919"/>
          <a:ext cx="5995535" cy="606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2802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D1A1-8ACD-41CF-98CC-1EE49EC5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43" y="70757"/>
            <a:ext cx="6397155" cy="11519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8A95F-35F7-47A3-9D5F-A031E49E3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036838"/>
            <a:ext cx="6397157" cy="3288739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Let’s consider another option, one I think you’ll like better.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Very few dentists imagine this far superior alternative.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17EB9C-DD7D-46DF-9C8B-A733B1BD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5" y="3011688"/>
            <a:ext cx="7600342" cy="228931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18949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C0566-32EC-4DB0-AB35-FE93CC72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6A23B-D682-4B93-9CF5-319BFA219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548" y="839585"/>
            <a:ext cx="6879651" cy="429510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 HOW ABOUT EVEN THIS?</a:t>
            </a: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IMAGINE THAT!   JUST KEEP YOUR PRACTICE FOR FIVE YEARS AND LOCK THE DOOR AND YOU COME OUT WITH THE SAME CASH!</a:t>
            </a: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9B886-60F1-4F36-AC2D-9145E215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39" y="2020778"/>
            <a:ext cx="6585391" cy="20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D747E-7948-4311-8972-D9B1DF53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 fontScale="90000"/>
          </a:bodyPr>
          <a:lstStyle/>
          <a:p>
            <a:r>
              <a:rPr lang="en-US" sz="8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r>
              <a:rPr lang="en-US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E44254-3D0D-4BE5-BC59-41876460E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3030"/>
            <a:ext cx="10394707" cy="492034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THERE ARE OTHER CONSIDERATIONS.  VERY IMPORTANT CONSIDERATIONS.</a:t>
            </a:r>
          </a:p>
          <a:p>
            <a:r>
              <a:rPr lang="en-US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REMEMBER THE COMPENSATION OFFERS.  THEY WERE A FIXED SALARY AMOUNT.</a:t>
            </a:r>
          </a:p>
          <a:p>
            <a:r>
              <a:rPr lang="en-US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MANY TIMES WHEN A CORPORATE BUYER TAKES CONTROL, THEY WILL LOAD UP THE GROSS AS MUCH AS POSSIBLE ADDING MEDICAID AND THE MOST-WORST PLANS.</a:t>
            </a:r>
          </a:p>
          <a:p>
            <a:r>
              <a:rPr lang="en-US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AFTER ALL THE SALARY IS FIXED SO THERE IS NO EXTRA EXPENSE TO THE OWNER FOR ADDING TO THE SELLER’S SCHEDULE.</a:t>
            </a:r>
          </a:p>
          <a:p>
            <a:r>
              <a:rPr lang="en-US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SELLER’S MAY FIND THEMSELVES WORKING MUCH HARDER FOR MUCH LESS MONEY THAN THEY WOULD HAVE IMAGINED.</a:t>
            </a:r>
          </a:p>
        </p:txBody>
      </p:sp>
    </p:spTree>
    <p:extLst>
      <p:ext uri="{BB962C8B-B14F-4D97-AF65-F5344CB8AC3E}">
        <p14:creationId xmlns:p14="http://schemas.microsoft.com/office/powerpoint/2010/main" val="67339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7D73D-B262-4DB4-8DA2-864544E08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115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48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E3210-865F-4C3F-B51C-28B7800E8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886" y="685800"/>
            <a:ext cx="5968621" cy="541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SELLERS MAY ALSO DISCOVER THAT THEY CAN’T WRITE OFF PERSONAL EXPENSES WHEN WORKING FOR A CORPORTION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HEALTH INSURANCE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PENSION CONTRIBUTIONS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TRAVEL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ENTERTAINMENT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AUTOMOBILE EXPENSE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AIRPLANE FUEL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FAMILY SALARIES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HOUSEHOLD SUPPLIES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PERSONAL PAYROLL TAXES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Well, you get the idea, a whole lot of things </a:t>
            </a:r>
          </a:p>
          <a:p>
            <a:pPr lvl="1"/>
            <a:endParaRPr lang="en-US" sz="20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18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79DC43-E40D-46CF-9A74-541F2607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58642F3-2EAA-437A-96F6-C28846071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 descr="Presentation with Checklist">
            <a:extLst>
              <a:ext uri="{FF2B5EF4-FFF2-40B4-BE49-F238E27FC236}">
                <a16:creationId xmlns:a16="http://schemas.microsoft.com/office/drawing/2014/main" id="{246E723E-D800-4A8B-AF7B-96F68D37F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1754" y="1588852"/>
            <a:ext cx="3218106" cy="3218106"/>
          </a:xfrm>
          <a:prstGeom prst="rect">
            <a:avLst/>
          </a:prstGeom>
          <a:ln>
            <a:noFill/>
          </a:ln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F70E27E0-2B68-4645-A576-FBB921B5E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C0CA87-7D52-4CDA-9CC2-880646A01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961A4-9404-4BEA-91D2-A1D5C8B3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2" y="438486"/>
            <a:ext cx="6382699" cy="93443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C608-E6C3-4E0F-A225-287879AD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94" y="1556889"/>
            <a:ext cx="6382697" cy="4395676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Other issues to consider when working for a corporate owner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may not have input or control on creating and maintaining the culture of your practice.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probably won’t choose  staff or be able to hire and fire as necessary.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may not determine the quality and type of supplies and labs.</a:t>
            </a:r>
          </a:p>
        </p:txBody>
      </p:sp>
    </p:spTree>
    <p:extLst>
      <p:ext uri="{BB962C8B-B14F-4D97-AF65-F5344CB8AC3E}">
        <p14:creationId xmlns:p14="http://schemas.microsoft.com/office/powerpoint/2010/main" val="310908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1B538933-E804-4C85-9204-CC6D09E5E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596" r="9091" b="11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D11A1-1C42-4393-BFFE-CC540521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</a:rPr>
              <a:t>Some more 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F3E64-2AF9-4680-8500-D40BE38137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145571" y="2152936"/>
            <a:ext cx="7725369" cy="369460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I, declare that neither I nor any member of my family has a financial arrangement or affiliation with any corporate organization offering financial support or grant monies for this continuing dental education program, nor do I have a financial interest in any commercial product(s) I will discuss in the presentation.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However, my cat, stella….</a:t>
            </a:r>
          </a:p>
        </p:txBody>
      </p:sp>
    </p:spTree>
    <p:extLst>
      <p:ext uri="{BB962C8B-B14F-4D97-AF65-F5344CB8AC3E}">
        <p14:creationId xmlns:p14="http://schemas.microsoft.com/office/powerpoint/2010/main" val="1815804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FF292-B5E2-4594-977D-2CF43A0F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 fontScale="90000"/>
          </a:bodyPr>
          <a:lstStyle/>
          <a:p>
            <a:r>
              <a:rPr lang="en-US" sz="9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8DCA6-478A-44E9-B707-210248B2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14" y="2111845"/>
            <a:ext cx="10394707" cy="4472074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You might not be able to make equipment upgrades or replacements.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You might not be able to determine your work schedule.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you might not be able to take reasonable vacation time.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You might have to work more hours than you might prefer in your sunset years.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32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11548533" cy="6214534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19788-2FC8-4319-9917-6E77B941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509539"/>
            <a:ext cx="10396882" cy="772886"/>
          </a:xfrm>
        </p:spPr>
        <p:txBody>
          <a:bodyPr>
            <a:normAutofit fontScale="90000"/>
          </a:bodyPr>
          <a:lstStyle/>
          <a:p>
            <a:r>
              <a:rPr lang="en-US" sz="8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9F2BEA-5D69-4E47-9F14-A5335A64D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426" y="2243116"/>
            <a:ext cx="10394707" cy="41401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When going into this final transition that will shape your final practice years, use a cone beam to examine it.</a:t>
            </a:r>
          </a:p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Make sure you have the </a:t>
            </a:r>
            <a:r>
              <a:rPr lang="en-US" i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big</a:t>
            </a: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picture and a total view and understanding of it</a:t>
            </a:r>
          </a:p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Factors to closely evaluate are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What work schedule am I obligated to fulfill?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How will I be paid for post-sale work?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What benefits will I receive?</a:t>
            </a:r>
          </a:p>
          <a:p>
            <a:pPr lvl="1">
              <a:lnSpc>
                <a:spcPct val="150000"/>
              </a:lnSpc>
            </a:pPr>
            <a:r>
              <a:rPr lang="en-US" sz="19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What input will I have on the practice culture, to include fees, staff, managed care plans accepted, marketing, how patients are treated, and everything else that goes into the practice you created.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19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1"/>
            <a:endParaRPr lang="en-US" sz="19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62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Freeform: Shape 7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13392-BA26-4198-BE27-F4325E2B3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46743"/>
            <a:ext cx="10905064" cy="381725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And lastly, what is the price?  And just as importantly,</a:t>
            </a: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How will the price be paid?</a:t>
            </a:r>
          </a:p>
          <a:p>
            <a:pPr lvl="2"/>
            <a:r>
              <a:rPr lang="en-US" sz="2400" dirty="0">
                <a:latin typeface="Arial Rounded MT Bold" panose="020F0704030504030204" pitchFamily="34" charset="0"/>
              </a:rPr>
              <a:t>Is it full price cash at closing?</a:t>
            </a:r>
          </a:p>
          <a:p>
            <a:pPr lvl="2"/>
            <a:r>
              <a:rPr lang="en-US" sz="2400" dirty="0">
                <a:latin typeface="Arial Rounded MT Bold" panose="020F0704030504030204" pitchFamily="34" charset="0"/>
              </a:rPr>
              <a:t>Is there a hold back for a number of years?</a:t>
            </a:r>
          </a:p>
          <a:p>
            <a:pPr lvl="2"/>
            <a:r>
              <a:rPr lang="en-US" sz="2400" dirty="0">
                <a:latin typeface="Arial Rounded MT Bold" panose="020F0704030504030204" pitchFamily="34" charset="0"/>
              </a:rPr>
              <a:t>If not full price at closing, will there be interest on the delayed amounts?</a:t>
            </a:r>
          </a:p>
          <a:p>
            <a:pPr lvl="2"/>
            <a:r>
              <a:rPr lang="en-US" sz="2400" dirty="0">
                <a:latin typeface="Arial Rounded MT Bold" panose="020F0704030504030204" pitchFamily="34" charset="0"/>
              </a:rPr>
              <a:t>Is the price contingent on how well the buyer manages the practice?</a:t>
            </a:r>
          </a:p>
          <a:p>
            <a:pPr lvl="2"/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lvl="2"/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lvl="1"/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3E5F7785-4545-4A24-9709-5B34B5748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1" cy="2645291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C152-99E3-495B-B5FB-9E5282C0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1" y="4499769"/>
            <a:ext cx="10821701" cy="2111488"/>
          </a:xfrm>
        </p:spPr>
        <p:txBody>
          <a:bodyPr anchor="ctr">
            <a:normAutofit/>
          </a:bodyPr>
          <a:lstStyle/>
          <a:p>
            <a:pPr algn="ctr"/>
            <a:r>
              <a:rPr lang="en-US" sz="115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9600" b="1" dirty="0">
              <a:solidFill>
                <a:srgbClr val="FF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8274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06891-9FF0-4F03-A4F8-02804332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70" y="0"/>
            <a:ext cx="10792837" cy="1138991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C1856E-4F05-4D2A-80AE-FF1404B129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877354"/>
              </p:ext>
            </p:extLst>
          </p:nvPr>
        </p:nvGraphicFramePr>
        <p:xfrm>
          <a:off x="498992" y="1138992"/>
          <a:ext cx="10792838" cy="549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7071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26C4A-5183-4D62-92D0-CF150EF7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619" y="799923"/>
            <a:ext cx="9618133" cy="763459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  <a:endParaRPr lang="en-US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93FD8-0F3F-424B-BD06-797B5D57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512208"/>
            <a:ext cx="10530114" cy="454586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WHILE THERE MAY BE COMPELLING REASONS TO ACCEPT A CORPORATE OFFER, SUCH AS A TERMINAL ILLNESS, DISABILITY, OR BEING IN A VERY LOW DEMAND AREA, MANY TIMES A DENTIST WILL COME TO THE WELL-INFORMED AND REASONED DECISION THAT RUNNING HIS OWN PRACTICE AND SELLING WHEN HE’S REALLY READY TO RETIRE WILL YIELD THE BIGGEST REWARD.</a:t>
            </a:r>
          </a:p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OWNING AND OPERATING UNTIL RETIRING USUALLY PROVIDES THE MOST PRACTICE SATISFACTION RATHER THAN WORKING FOR A CORPORATION.</a:t>
            </a:r>
          </a:p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SELLING AT FAIR MARKET VALUE TO A DENTIST OWNER-OPERATOR WILL ALSO PRESERVE THE PROFESSION OF DENTISTRY RATHER THAN WATCHING IT BECOME A BUSINESS THAT EXISTS SOLELY FOR THE PROFIT OF ITS CORPORATE SHAREHOLDERS</a:t>
            </a:r>
          </a:p>
        </p:txBody>
      </p:sp>
    </p:spTree>
    <p:extLst>
      <p:ext uri="{BB962C8B-B14F-4D97-AF65-F5344CB8AC3E}">
        <p14:creationId xmlns:p14="http://schemas.microsoft.com/office/powerpoint/2010/main" val="2622289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8BC8-6B9C-43B6-8D20-FB55360A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14E333-9153-4FAE-9670-8457B30E63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398833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498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8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6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9D35B-8366-4249-AB3D-A4297CB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519365"/>
            <a:ext cx="3326650" cy="52332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r>
              <a:rPr lang="en-US" sz="4000" b="1" dirty="0">
                <a:latin typeface="Algerian" panose="04020705040A02060702" pitchFamily="82" charset="0"/>
              </a:rPr>
              <a:t>BATTLE HYMN OF THE REPUBLIC</a:t>
            </a: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br>
              <a:rPr lang="en-US" sz="27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en-US" sz="2700" b="1" dirty="0">
                <a:latin typeface="Arial Rounded MT Bold" panose="020F0704030504030204" pitchFamily="34" charset="0"/>
              </a:rPr>
            </a:br>
            <a:br>
              <a:rPr lang="en-US" sz="2700" b="1" dirty="0">
                <a:latin typeface="Arial Rounded MT Bold" panose="020F0704030504030204" pitchFamily="34" charset="0"/>
              </a:rPr>
            </a:br>
            <a:br>
              <a:rPr lang="en-US" sz="4000" b="1" dirty="0">
                <a:latin typeface="Algerian" panose="04020705040A02060702" pitchFamily="82" charset="0"/>
              </a:rPr>
            </a:br>
            <a:endParaRPr lang="en-US" sz="4000" b="1" dirty="0">
              <a:latin typeface="Algerian" panose="04020705040A02060702" pitchFamily="8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C901C2-88C8-42AC-ADDC-3DB4F0C92822}"/>
              </a:ext>
            </a:extLst>
          </p:cNvPr>
          <p:cNvSpPr/>
          <p:nvPr/>
        </p:nvSpPr>
        <p:spPr>
          <a:xfrm>
            <a:off x="5211966" y="519365"/>
            <a:ext cx="6478051" cy="5428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ADVANTAGES OF PROFITABILITY</a:t>
            </a:r>
          </a:p>
          <a:p>
            <a:pPr lvl="0"/>
            <a:endParaRPr lang="en-US" sz="20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 PROFITABLE PRACTICE PROVIDES YOU WITH MORE PERSONAL NET INCOME WHILE YOU’RE PRACTICING.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PROFITABLE PRACTICES ARE MORE DESIRABLE BY PURCHASERS.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PROFITABLE PRACTICE ARE EASIER TO GET FINANCINED.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PROFITABLE PRACTICES TYPICALLY COMMAND A HIGHER SALE PRICE.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PROFITABILITY PROVIDES THE CAPITAL FOR UPGRADING EQUIPMENT, TECHNOLOGY, MARKETING, CURB APPEAL, AND EVERY OTHER ESSENTIAL ASPECT OF THE PRACTICE. </a:t>
            </a:r>
          </a:p>
        </p:txBody>
      </p:sp>
    </p:spTree>
    <p:extLst>
      <p:ext uri="{BB962C8B-B14F-4D97-AF65-F5344CB8AC3E}">
        <p14:creationId xmlns:p14="http://schemas.microsoft.com/office/powerpoint/2010/main" val="2825248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B617D-F7FE-4AB8-8AEF-9EF5BC9B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262618"/>
            <a:ext cx="10792837" cy="75837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0C85888-DD4F-4D8C-A53A-7C30756575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83907"/>
              </p:ext>
            </p:extLst>
          </p:nvPr>
        </p:nvGraphicFramePr>
        <p:xfrm>
          <a:off x="163285" y="1204686"/>
          <a:ext cx="11847286" cy="526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732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DEEDC-B0BD-4292-8DD7-8B9995CE5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21" b="16654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A4014-AA6F-447C-B9EE-2A2B47B2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387CC-8B20-4BDA-BB65-786233858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4707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THERE ARE THREE WAYS TO INCREASE PROFITABILITY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INCREASE THE GROSS REVENUES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DECREASE THE OVERHEAD</a:t>
            </a:r>
          </a:p>
          <a:p>
            <a:pPr lvl="1"/>
            <a:r>
              <a:rPr lang="en-US" sz="3200" dirty="0">
                <a:latin typeface="Arial Rounded MT Bold" panose="020F0704030504030204" pitchFamily="34" charset="0"/>
              </a:rPr>
              <a:t>DOING BOTH</a:t>
            </a:r>
            <a:endParaRPr lang="en-US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4831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55812-1670-4CE6-B928-CADD21D8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FBB4-3E16-4783-9C5B-3BA327951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343" y="525975"/>
            <a:ext cx="6882190" cy="62739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LET’S TALK ABOUT EXPENSES AND DEDUCTIONS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</a:rPr>
              <a:t>EXPENSES ARE THINGS YOU PAY FOR THAT ARE ESSENTIAL TO RUNNING YOUR PRACTICE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RENT, UTILITIES, TELEPHONE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internet, computers, software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SALARIES – FOR STAFF AND OWNER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LAB AND SUPPLIES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TAXES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INSURANCE 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CE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Repairs</a:t>
            </a:r>
          </a:p>
          <a:p>
            <a:pPr lvl="2"/>
            <a:r>
              <a:rPr lang="en-US" sz="1800" dirty="0">
                <a:latin typeface="Arial Rounded MT Bold" panose="020F0704030504030204" pitchFamily="34" charset="0"/>
              </a:rPr>
              <a:t>Legal and accounting</a:t>
            </a:r>
          </a:p>
        </p:txBody>
      </p:sp>
    </p:spTree>
    <p:extLst>
      <p:ext uri="{BB962C8B-B14F-4D97-AF65-F5344CB8AC3E}">
        <p14:creationId xmlns:p14="http://schemas.microsoft.com/office/powerpoint/2010/main" val="213230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AAA7D-88B1-40D7-8B59-877200B7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So what’s the point of all of this?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C5E47F-420F-4B1F-B39F-0F6CEFEC31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431332"/>
              </p:ext>
            </p:extLst>
          </p:nvPr>
        </p:nvGraphicFramePr>
        <p:xfrm>
          <a:off x="607423" y="1968137"/>
          <a:ext cx="11018520" cy="5036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8724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356B-C600-48A2-91D2-B7472EA5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906" y="348344"/>
            <a:ext cx="6813943" cy="533400"/>
          </a:xfrm>
        </p:spPr>
        <p:txBody>
          <a:bodyPr>
            <a:normAutofit fontScale="90000"/>
          </a:bodyPr>
          <a:lstStyle/>
          <a:p>
            <a:r>
              <a:rPr lang="en-US" sz="3800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E03A2929-ED23-41C9-AEE2-A88FD4EEC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53" r="6736" b="-3"/>
          <a:stretch/>
        </p:blipFill>
        <p:spPr>
          <a:xfrm>
            <a:off x="404226" y="10"/>
            <a:ext cx="3840480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8903-C65B-46AD-9118-BC591A002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906" y="1006930"/>
            <a:ext cx="6380777" cy="436765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 Rounded MT Bold" panose="020F0704030504030204" pitchFamily="34" charset="0"/>
              </a:rPr>
              <a:t>Then there are deductions – items we can deduct from taxable income but ARE not essential practice COSTS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SOME OWNER PERSONAL INSURANCES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CE IN EXCESS OF $2,500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TRAVEL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AUTOMOBILE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ENTERTAINMENT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DEPRECIATION AND AMORTIZATION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 Rounded MT Bold" panose="020F0704030504030204" pitchFamily="34" charset="0"/>
              </a:rPr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77556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463A-A9ED-40DA-AADD-79F8B7BD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5" y="216568"/>
            <a:ext cx="10396882" cy="7579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A96EC-0E79-406D-B50C-9226528C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1180"/>
            <a:ext cx="10396883" cy="4427620"/>
          </a:xfrm>
        </p:spPr>
        <p:txBody>
          <a:bodyPr anchor="t">
            <a:normAutofit lnSpcReduction="10000"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INCOME MUST BE ADJUSTED AS WELL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 THIS CONTEXT, INCOME MEANS COLLECTIONS, NOT PRODUCTION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WE INCLUDE THIS KIND OF INCOME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RECEIPTS FROM PATIENTS FOR TREATMENT RECEIVED.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WE DO NOT INCLUDE THIS KIND OF INCOME.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INCOME FROM WORKING AT OTHER PRACTICES OR BUSINESSES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INCOME FROM LEGAL SETTLEMENTS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INCOME FROM REAL ESTATE RENTALS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INCOME THAT WAS REFUNDED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71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ECFF4DDF-9BAC-4323-9772-14670556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127" r="8644" b="23711"/>
          <a:stretch/>
        </p:blipFill>
        <p:spPr>
          <a:xfrm>
            <a:off x="587200" y="0"/>
            <a:ext cx="11139287" cy="6265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F864D-74BB-4A79-8B18-E6E4F135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2223" y="706929"/>
            <a:ext cx="7183157" cy="8266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8D844-7CE7-4E3E-9662-B734735379F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608204" y="1495709"/>
            <a:ext cx="7222225" cy="564199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WHEN EXPERTS ANALYZE YOUR PROFITABILITY, NON-ESSENTIAL DEDUCTIONS ARE NOT TREATED AS EXPENSES, BUT AS NET INCOME.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IT TOOK ME A WHILE TO UNDERSTAND WHY MY ACCOUNTANT TOLD ME THAT I SHOULD LEARN TO LIVE VERY COMFORTABLY ON A 25% NET OF MY PRACTICE.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IS THE STATE WITH THE HIGHEST PERCENTAGE NET FOR DENTISTS?   WHY?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3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A83C2-D15E-4522-B90C-B59449FA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353332"/>
            <a:ext cx="10792837" cy="6785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CE2E115-AAE8-4290-A805-F93950229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729911"/>
              </p:ext>
            </p:extLst>
          </p:nvPr>
        </p:nvGraphicFramePr>
        <p:xfrm>
          <a:off x="464458" y="1248230"/>
          <a:ext cx="11321142" cy="525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6159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AB48039E-0590-4DBF-91C8-ABD2FBEC1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002" b="10936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AB975-7D4E-453A-8BE1-2C1B54FC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1336"/>
            <a:ext cx="10396882" cy="860367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01065-3482-4611-ADFC-94724EC5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31703"/>
            <a:ext cx="10394707" cy="456851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Some owner uses of profit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College for your children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Investing for your retirement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A very nice home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Nice cars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A second home, boat, plane, extensive travel, etc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Upgrading office equipment, technology, image, etc.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Purchasing your own office building.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 HIGH QUALITY health insurance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latin typeface="Arial Rounded MT Bold" panose="020F0704030504030204" pitchFamily="34" charset="0"/>
              </a:rPr>
              <a:t>And on and on….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8575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54215-3DDC-4CB9-8B2E-442D2DFE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73576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974DD-A847-4C50-83F1-78522E79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3" y="1981200"/>
            <a:ext cx="9618133" cy="38317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Some purchaser uses of profit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Pay loan payments for purchase of your practice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Pay educational debt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Replace the yugo with a newer car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Buy a starter home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Buy technology for the practice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Start a retirement fund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And on and on….</a:t>
            </a:r>
          </a:p>
        </p:txBody>
      </p:sp>
    </p:spTree>
    <p:extLst>
      <p:ext uri="{BB962C8B-B14F-4D97-AF65-F5344CB8AC3E}">
        <p14:creationId xmlns:p14="http://schemas.microsoft.com/office/powerpoint/2010/main" val="2358455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854AE-6FE2-488B-8ABD-7AF2786F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81" y="303404"/>
            <a:ext cx="10792837" cy="7946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3CBE-F035-4AA8-8F2A-E3583827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75657"/>
            <a:ext cx="10806618" cy="5378939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PROFIT IS EXTREMELY IMPORTANT FOR BOTH OWNERS AND NEW PURCHASERS.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IT IS ALSO IMPORTANT TO LENDERS WHO FINANCE THE PURCHASE OF YOUR PRACTICE.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DENTAL ACQUISITION LENDERS MAKE IT POSSIBLE FOR SELLERS TO GET PAID 100% OF THE PRACTICE PRICE IN CASH AT CLOSING.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IT’S NOT BECAUSE THEY’RE ALL THAT NICE, BUT BECAUSE THEY SEE THE PROFITABILITY OF A WELL-MANAGED PRACTICE AND ARE CONFIDENT THAT THEY WILL BE PAID BACK.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THE MORE PROFITABLE A PRACTICE IS, THE HIGHER PRICE IT CAN SUPPORT AND THE EASIER IT IS TO GET FINANCED.</a:t>
            </a:r>
          </a:p>
        </p:txBody>
      </p:sp>
    </p:spTree>
    <p:extLst>
      <p:ext uri="{BB962C8B-B14F-4D97-AF65-F5344CB8AC3E}">
        <p14:creationId xmlns:p14="http://schemas.microsoft.com/office/powerpoint/2010/main" val="246669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02E57-C032-40A8-852E-AB28D7B3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4" y="137245"/>
            <a:ext cx="10396882" cy="878541"/>
          </a:xfrm>
        </p:spPr>
        <p:txBody>
          <a:bodyPr/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6E260-8A91-4C11-92A0-688F58E74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15786"/>
            <a:ext cx="10396883" cy="449238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INCREASING PROFIT BY INCREASING GROSS REVENUES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FIRST, WE NEED TO UNDERSTAND THE ECONOMICS OF DENTISTRY, AND EVERY OTHER BUSINESS FOR THAT MATTER.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THE TAKEWAY HERE IS THAT ONCE THE BREAK-EVEN POINT IS REACHED, OVERHEAD IS ESSENTIALLY ONLY THE EXTRA VARIABLE EXPENSES.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THESE ARE ESSENTIALLY LAB, SUPPLIES, AND ARE ONLY ~25%.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YOU NEED TO UNDERSTAND THIS - YOUR OVERHEAD IS NOT 60%.  IT IS 100% AT THE BREAKEVEN POINT AND ~25% THEREAFTER.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THAT MEANS YOU NET ~75% OF EVERYTHING YOU COLLECT ABOVE THE BREAK-EVEN POINT -  THAT IS THE MOST PROFITABLE WORK YOU DO.</a:t>
            </a:r>
          </a:p>
        </p:txBody>
      </p:sp>
    </p:spTree>
    <p:extLst>
      <p:ext uri="{BB962C8B-B14F-4D97-AF65-F5344CB8AC3E}">
        <p14:creationId xmlns:p14="http://schemas.microsoft.com/office/powerpoint/2010/main" val="2514304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6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C8BB8-F753-4CA2-B6B4-0B2DAC0A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015" y="643467"/>
            <a:ext cx="90219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F4F2-2867-41FF-A5EA-FEF48AE1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2454"/>
            <a:ext cx="10396882" cy="74595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9B879-E685-4D9F-B953-8695C1ED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010654"/>
            <a:ext cx="11117943" cy="436393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HOW to INCREASE REVENUES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THE BEST WAY IS TO HIRE A COMPETENT MANAGEMENT CONSULTANT.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</a:rPr>
              <a:t>THEY CAN IMPROVE SCHEDULING, PRESENTATION OF TREATMENT PLANS, GETTING PATIENT FINANCING, STAFF EFFICIENCY, STIMULATING REFERRALS, MARKETING, AND A HOST OF OTHER TECHNIQUES TO INCREASE REVENUES.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</a:rPr>
              <a:t>THEY ARE NOT EXPENSIVE TO HIRE, ONLY VERY EXPENSIVE NOT TO HIRE.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</a:rPr>
              <a:t>A GOOD CONSULTANT HAS A SIXTY-DAY PAY BACK PERIOD, AFTER THAT THE MONEY GOES INTO YOUR POCKET.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YOU COULD ADD NEW SERVICES.  LIKE TRY DOING ROOT CANALS AGAIN.  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IF YOU HAVE SEVERAL YEARS AHEAD OF YOU, CONSIDER A PRACTICE MERGER AND BUY MORE BUSINESS.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3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5A6B-C5A5-4C91-A192-EBA1F1B3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51" y="326209"/>
            <a:ext cx="4269761" cy="5081814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Algerian" panose="04020705040A02060702" pitchFamily="82" charset="0"/>
              </a:rPr>
              <a:t>THE TRILOGY</a:t>
            </a:r>
            <a:br>
              <a:rPr lang="en-US" b="1" dirty="0">
                <a:latin typeface="Algerian" panose="04020705040A02060702" pitchFamily="82" charset="0"/>
              </a:rPr>
            </a:br>
            <a:br>
              <a:rPr lang="en-US" b="1" dirty="0">
                <a:latin typeface="Algerian" panose="04020705040A02060702" pitchFamily="82" charset="0"/>
              </a:rPr>
            </a:br>
            <a:r>
              <a:rPr lang="en-US" sz="2800" b="1" dirty="0">
                <a:latin typeface="Algerian" panose="04020705040A02060702" pitchFamily="82" charset="0"/>
              </a:rPr>
              <a:t>The three songs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17D0-0756-476C-A4C4-DA2FCD2C9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796" y="154640"/>
            <a:ext cx="6291528" cy="5388910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 – This segment analyzes corporate buyers and their strategies to purchase your practice.  </a:t>
            </a:r>
          </a:p>
          <a:p>
            <a:pPr>
              <a:lnSpc>
                <a:spcPct val="170000"/>
              </a:lnSpc>
            </a:pPr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THE BATTLE HYMN OF THE REPUBLIC – This segment will review standards for practice production and overhead expense AND HOW TO make your practice more valuable and desirable.</a:t>
            </a:r>
          </a:p>
          <a:p>
            <a:pPr>
              <a:lnSpc>
                <a:spcPct val="170000"/>
              </a:lnSpc>
            </a:pPr>
            <a:r>
              <a:rPr lang="en-US" sz="2100" b="1" dirty="0">
                <a:solidFill>
                  <a:srgbClr val="FF0000"/>
                </a:solidFill>
                <a:latin typeface="Algerian" panose="04020705040A02060702" pitchFamily="82" charset="0"/>
              </a:rPr>
              <a:t>ALL MY TRIALS </a:t>
            </a:r>
            <a:r>
              <a:rPr lang="en-US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– This segment will address some of the sticky issues that buyers and sellers are beginning to encounter in their transitions.</a:t>
            </a:r>
          </a:p>
        </p:txBody>
      </p:sp>
    </p:spTree>
    <p:extLst>
      <p:ext uri="{BB962C8B-B14F-4D97-AF65-F5344CB8AC3E}">
        <p14:creationId xmlns:p14="http://schemas.microsoft.com/office/powerpoint/2010/main" val="3182197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BE728-485E-4233-8540-0C22813D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81" y="325211"/>
            <a:ext cx="10792837" cy="852714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6ED126-F337-4E4A-BC33-C2A4E5046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608390"/>
              </p:ext>
            </p:extLst>
          </p:nvPr>
        </p:nvGraphicFramePr>
        <p:xfrm>
          <a:off x="609600" y="1335314"/>
          <a:ext cx="10882818" cy="5297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2177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25815A-8910-4674-AA2B-7B3F400D8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374" b="66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32821-D8CB-4AFA-A603-4F183706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3306"/>
            <a:ext cx="9913212" cy="868976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17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DC0C-FCE5-4652-92D4-8DFBE829E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0300"/>
            <a:ext cx="10394707" cy="547439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5100" dirty="0">
                <a:latin typeface="Arial Rounded MT Bold" panose="020F0704030504030204" pitchFamily="34" charset="0"/>
              </a:rPr>
              <a:t>REDUCING YOUR OVERHEAD</a:t>
            </a:r>
          </a:p>
          <a:p>
            <a:pPr lvl="1">
              <a:lnSpc>
                <a:spcPct val="110000"/>
              </a:lnSpc>
            </a:pPr>
            <a:r>
              <a:rPr lang="en-US" sz="5100" dirty="0">
                <a:latin typeface="Arial Rounded MT Bold" panose="020F0704030504030204" pitchFamily="34" charset="0"/>
              </a:rPr>
              <a:t>WATCH OUT FOR CREEPING OVERHEAD INCREASES AND KNOW WHAT PRACTICE EXPENSE STANDARDS SHOULD BE AND TAKE ACTION TO ADJUST TO THEM IF YOU’RE OUTSIDE THE NORM.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5100" dirty="0">
                <a:latin typeface="Arial Rounded MT Bold" panose="020F0704030504030204" pitchFamily="34" charset="0"/>
              </a:rPr>
              <a:t>PRACTICE SALARIES</a:t>
            </a:r>
          </a:p>
          <a:p>
            <a:pPr lvl="1">
              <a:lnSpc>
                <a:spcPct val="110000"/>
              </a:lnSpc>
            </a:pPr>
            <a:r>
              <a:rPr lang="en-US" sz="5100" dirty="0">
                <a:latin typeface="Arial Rounded MT Bold" panose="020F0704030504030204" pitchFamily="34" charset="0"/>
              </a:rPr>
              <a:t>SALARIES IS THE PRIME AREA WHERE OVERHEAD GETS OUT OF CONTROL</a:t>
            </a:r>
          </a:p>
          <a:p>
            <a:pPr lvl="1">
              <a:lnSpc>
                <a:spcPct val="110000"/>
              </a:lnSpc>
            </a:pPr>
            <a:r>
              <a:rPr lang="en-US" sz="5100" dirty="0">
                <a:latin typeface="Arial Rounded MT Bold" panose="020F0704030504030204" pitchFamily="34" charset="0"/>
              </a:rPr>
              <a:t>IT’S EXPECTED THAT EMPLOYEES GET ANNUAL RAISES, BUT WHAT HAPPENS WHEN YOUR GROSS GOES DOWN?</a:t>
            </a:r>
          </a:p>
          <a:p>
            <a:pPr lvl="1">
              <a:lnSpc>
                <a:spcPct val="110000"/>
              </a:lnSpc>
            </a:pPr>
            <a:r>
              <a:rPr lang="en-US" sz="5100" dirty="0">
                <a:latin typeface="Arial Rounded MT Bold" panose="020F0704030504030204" pitchFamily="34" charset="0"/>
              </a:rPr>
              <a:t>IT IS EASY TO BE OVERSTAFFED AND FEEL THAT IT IS NECESSARY, BUT MANY TIMES YOU CAN  GET MORE DONE WITH FEWER EMPLOYEES.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5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75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A1FC9-4204-44F7-A630-978D9591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99283"/>
            <a:ext cx="10792837" cy="881743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3CB7-BE53-448D-879A-E568BDBE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5143"/>
            <a:ext cx="10394707" cy="5232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STAFF EXPENSE SHOULD BE NO MORE THAT 28% OF YOUR GROSS REVENUES.  ALL IN.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28% INCLUDES, SALARIES, BONUSES, INSURANCE BENEFITS, PENSION CONTRIBUTIONS, PAYROLL TAXES, AND ANY OTHER EXPENSE THAT GOES TO EMPLOYEE BENEFIT.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LONG TERM EMPLOYEES MAY BE OVERPAID AND UNDERPERFORMING.  IT’S POSSIBLE FOR THEM TO LOSE THEIR EDGE.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NEWER, NOT NECESSARILY YOUNGER, EMPLOYEES ARE USUALLY PAID LESS AND MAY HAVE MORE FIRE IN THEIR BELLY.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TAKE A GOOD LOOK FOR ANY EXCESS EMPLOYEES – THEY MAY BE HARD TO SPOT, BUT IT’S AMAZING HOW MUCH WORK A FEW GOOD EMPLOYEES CAN PRODUCE.</a:t>
            </a:r>
          </a:p>
          <a:p>
            <a:pPr lvl="1"/>
            <a:r>
              <a:rPr lang="en-US" sz="2000" dirty="0">
                <a:latin typeface="Arial Rounded MT Bold" panose="020F0704030504030204" pitchFamily="34" charset="0"/>
              </a:rPr>
              <a:t>THE LOWEST STAFF COST I’VE EVER SEEN.  UNBELIEVABLE.</a:t>
            </a:r>
          </a:p>
          <a:p>
            <a:pPr lvl="1"/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98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items on a table&#10;&#10;Description automatically generated">
            <a:extLst>
              <a:ext uri="{FF2B5EF4-FFF2-40B4-BE49-F238E27FC236}">
                <a16:creationId xmlns:a16="http://schemas.microsoft.com/office/drawing/2014/main" id="{49A8C8D2-F842-4C97-9A01-F952AF8F5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6593" b="2238"/>
          <a:stretch/>
        </p:blipFill>
        <p:spPr>
          <a:xfrm>
            <a:off x="20" y="-4003"/>
            <a:ext cx="12191980" cy="6857990"/>
          </a:xfrm>
          <a:prstGeom prst="rect">
            <a:avLst/>
          </a:prstGeom>
        </p:spPr>
      </p:pic>
      <p:sp>
        <p:nvSpPr>
          <p:cNvPr id="25" name="Rectangle 10">
            <a:extLst>
              <a:ext uri="{FF2B5EF4-FFF2-40B4-BE49-F238E27FC236}">
                <a16:creationId xmlns:a16="http://schemas.microsoft.com/office/drawing/2014/main" id="{1195E126-5CB4-434D-8B36-832C6512C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300962" y="605592"/>
            <a:ext cx="8044106" cy="5638800"/>
          </a:xfrm>
          <a:custGeom>
            <a:avLst/>
            <a:gdLst/>
            <a:ahLst/>
            <a:cxnLst/>
            <a:rect l="l" t="t" r="r" b="b"/>
            <a:pathLst>
              <a:path w="8044106" h="5638800">
                <a:moveTo>
                  <a:pt x="8044106" y="0"/>
                </a:moveTo>
                <a:lnTo>
                  <a:pt x="7748589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1D2A2-3AF9-4C8E-BB72-7287D8A1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684470" y="759247"/>
            <a:ext cx="7362660" cy="541224"/>
          </a:xfrm>
        </p:spPr>
        <p:txBody>
          <a:bodyPr>
            <a:normAutofit fontScale="90000"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C9910-213D-4F56-B408-C123B01620C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4765091" y="1402763"/>
            <a:ext cx="7076541" cy="44960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CLINICAL SUPPLY EXPENSE IS THE SECOND AREA FOR OUT OF CONTROL EXPENSES.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CLINICAL SUPPLY EXPENSE SHOULD BE NO MORE THAT 7% OF YOUR GROSS, UNLESS YOU BUY A LOT OF BLOCKS FOR YOUR CERAC, IN WHICH CASE 9%  –  10% IS STILL IN CONTROL.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LOWEST CLINICAL SUPPLY EXPENSE I’VE SEEN WAS 4%.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THIS IS A RESULT OF SHOPPING ONLINE FOR ONLY SUPPLIES THAT WERE NEEDED.  I ASKED IF HE WAS GETTING EXPIRED, OFF-BRAND MATERIALS, AND HE TOLD ME THAT IT WAS FRESH, NAME BRAND GOODS.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MANY TIMES THE STAFF, AS IT HAS BEEN MY PERSONAL EXPERIENCE, WILL OVERESTIMATE THE NEED FOR SUPPLIES.</a:t>
            </a:r>
          </a:p>
        </p:txBody>
      </p:sp>
    </p:spTree>
    <p:extLst>
      <p:ext uri="{BB962C8B-B14F-4D97-AF65-F5344CB8AC3E}">
        <p14:creationId xmlns:p14="http://schemas.microsoft.com/office/powerpoint/2010/main" val="2316922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5835B-C261-448F-B29A-B3732E7A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76396066-B4DF-4E8A-8847-B08D239E15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277420"/>
              </p:ext>
            </p:extLst>
          </p:nvPr>
        </p:nvGraphicFramePr>
        <p:xfrm>
          <a:off x="5309936" y="280737"/>
          <a:ext cx="5743827" cy="5815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7744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red and yellow flag attached to a building&#10;&#10;Description automatically generated">
            <a:extLst>
              <a:ext uri="{FF2B5EF4-FFF2-40B4-BE49-F238E27FC236}">
                <a16:creationId xmlns:a16="http://schemas.microsoft.com/office/drawing/2014/main" id="{EBB4A9DD-0797-4589-8D39-4C7B96D77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7182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36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E2D96-6946-401A-9CFB-8206EC1E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2222"/>
            <a:ext cx="10396882" cy="1018309"/>
          </a:xfrm>
        </p:spPr>
        <p:txBody>
          <a:bodyPr>
            <a:norm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BATTLE</a:t>
            </a:r>
            <a:r>
              <a:rPr lang="en-US" b="1" dirty="0"/>
              <a:t> </a:t>
            </a:r>
            <a:r>
              <a:rPr lang="en-US" b="1" dirty="0">
                <a:latin typeface="Algerian" panose="04020705040A02060702" pitchFamily="82" charset="0"/>
              </a:rPr>
              <a:t>HYMN</a:t>
            </a:r>
            <a:r>
              <a:rPr lang="en-US" b="1" dirty="0"/>
              <a:t> </a:t>
            </a:r>
            <a:r>
              <a:rPr lang="en-US" b="1" dirty="0">
                <a:latin typeface="Algerian" panose="04020705040A02060702" pitchFamily="82" charset="0"/>
              </a:rPr>
              <a:t>OF</a:t>
            </a:r>
            <a:r>
              <a:rPr lang="en-US" b="1" dirty="0"/>
              <a:t> </a:t>
            </a:r>
            <a:r>
              <a:rPr lang="en-US" b="1" dirty="0">
                <a:latin typeface="Algerian" panose="04020705040A02060702" pitchFamily="82" charset="0"/>
              </a:rPr>
              <a:t>THE</a:t>
            </a:r>
            <a:r>
              <a:rPr lang="en-US" b="1" dirty="0"/>
              <a:t> </a:t>
            </a:r>
            <a:r>
              <a:rPr lang="en-US" b="1" dirty="0">
                <a:latin typeface="Algerian" panose="04020705040A02060702" pitchFamily="82" charset="0"/>
              </a:rPr>
              <a:t>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5074-27DA-486A-80F1-12FB71E79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4" y="1363288"/>
            <a:ext cx="11446625" cy="4011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Occupancy expense – rent, utilities, and telephone  should total no more than 9% of revenues.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Rent should be in the range of 6% and utilities and telephone should be no more than 3%.</a:t>
            </a: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If phone and utilities are &gt;3%, I’d guess somehow your home bills got paid by your practice.</a:t>
            </a:r>
          </a:p>
          <a:p>
            <a:pPr lvl="1"/>
            <a:r>
              <a:rPr lang="en-US" sz="2800" dirty="0" err="1">
                <a:latin typeface="Arial Rounded MT Bold" panose="020F0704030504030204" pitchFamily="34" charset="0"/>
              </a:rPr>
              <a:t>vonage</a:t>
            </a:r>
            <a:endParaRPr lang="en-US" sz="2800" dirty="0">
              <a:latin typeface="Arial Rounded MT Bold" panose="020F07040305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6449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0910-E352-4D32-91CC-2AC2D1D2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02" y="286789"/>
            <a:ext cx="10396882" cy="6691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</a:rPr>
              <a:t>BATTLE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</a:rPr>
              <a:t>HYMN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</a:rPr>
              <a:t>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</a:rPr>
              <a:t>THE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lgerian" panose="04020705040A02060702" pitchFamily="82" charset="0"/>
              </a:rPr>
              <a:t>REPUBLIC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247A-3EE9-4D38-B4D1-9471B6C5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2466"/>
            <a:ext cx="10396883" cy="507907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Tax savings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 REALIZE WE ARE ALL TRYING TO SAVE ON TAXES AND WANT TO WRITE OFF EVERYTHING WE CAN, BUT BE CAREFUL WHERE you hide your PERSONAL EXPENSES.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IF YOU’RE GOING TO HIDE your FAT, DON’T PUT IT IN YOUR HEART, LIVER, OR KIDNEYS.  PUT IT IN YOUR APPENDIX.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FOR HIDING PERSONAL EXPENSE, CONSIDER USING</a:t>
            </a:r>
          </a:p>
          <a:p>
            <a:pPr lvl="2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ENTERTAINMENT, TRAVEL, GIFTS, CONTRIBUTIONS, CONTINUING EDUCATION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AVOID HIDING PERSONAL EXPENSES IN THESE PLACES</a:t>
            </a:r>
          </a:p>
          <a:p>
            <a:pPr lvl="2"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LAB, CLINICAL SUPPLIES, SALARIES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69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BA08-44F4-46F3-9932-F86E30C3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5" y="187037"/>
            <a:ext cx="5703712" cy="1151965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Algerian" panose="04020705040A02060702" pitchFamily="82" charset="0"/>
              </a:rPr>
              <a:t>BATTLE</a:t>
            </a:r>
            <a:r>
              <a:rPr lang="en-US" sz="3800" b="1" dirty="0">
                <a:solidFill>
                  <a:srgbClr val="FF000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lgerian" panose="04020705040A02060702" pitchFamily="82" charset="0"/>
              </a:rPr>
              <a:t>HYMN</a:t>
            </a:r>
            <a:r>
              <a:rPr lang="en-US" sz="3800" b="1" dirty="0">
                <a:solidFill>
                  <a:srgbClr val="FF000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lgerian" panose="04020705040A02060702" pitchFamily="82" charset="0"/>
              </a:rPr>
              <a:t>OF</a:t>
            </a:r>
            <a:r>
              <a:rPr lang="en-US" sz="3800" b="1" dirty="0">
                <a:solidFill>
                  <a:srgbClr val="FF000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lgerian" panose="04020705040A02060702" pitchFamily="82" charset="0"/>
              </a:rPr>
              <a:t>THE</a:t>
            </a:r>
            <a:r>
              <a:rPr lang="en-US" sz="3800" b="1" dirty="0">
                <a:solidFill>
                  <a:srgbClr val="FF000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lgerian" panose="04020705040A02060702" pitchFamily="82" charset="0"/>
              </a:rPr>
              <a:t>REPUBLIC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9DDE1-47CD-4402-ACFD-D50886B98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76423"/>
            <a:ext cx="4951410" cy="32887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KEEP IN MIND THE OTHER IMPORTANT SCIENTIFIC PRINCIPLE -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PIGS GET FED, HAWGS GET SLAUGHTERED.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43ED7DB8-10AC-4F7C-8275-B1CB8867B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811" r="17330" b="-1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88162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6E9D-E044-4D2C-BC48-EC40BF7D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83" y="310244"/>
            <a:ext cx="10396882" cy="59871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EFA5B819-09BE-41C3-9011-D32164F53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969208"/>
              </p:ext>
            </p:extLst>
          </p:nvPr>
        </p:nvGraphicFramePr>
        <p:xfrm>
          <a:off x="582386" y="1398813"/>
          <a:ext cx="10498364" cy="410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7435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513D0-27EA-4F5E-B455-B76DF6C8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3603F8-31C9-4827-9D04-B25674364D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010868"/>
              </p:ext>
            </p:extLst>
          </p:nvPr>
        </p:nvGraphicFramePr>
        <p:xfrm>
          <a:off x="5065486" y="370114"/>
          <a:ext cx="6277428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500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A7E38-EBC3-437C-B4F2-557A342F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E0F8E-55CA-47D5-B614-A3793D93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461" y="381001"/>
            <a:ext cx="6526045" cy="627380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Let’s start by learning how to evaluate offers TO BUY YOUR PRACTICE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This understanding can literally save you hundreds of thousands of dollars.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 A client I recently WORKED WITH discovered how he could come out $3.5 Million dollars ahead BY UNDERSTANDING HIS OPTIONS.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The skill of analyzing offers is beSt left to experts WHO HAVE the tools and experience to dissect an offer and see it for what it really is.</a:t>
            </a:r>
          </a:p>
        </p:txBody>
      </p:sp>
    </p:spTree>
    <p:extLst>
      <p:ext uri="{BB962C8B-B14F-4D97-AF65-F5344CB8AC3E}">
        <p14:creationId xmlns:p14="http://schemas.microsoft.com/office/powerpoint/2010/main" val="987887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30A09-D257-4AFF-BEFC-2693A62E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288FA0-4BF4-4912-B385-8478E44E3E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394789"/>
              </p:ext>
            </p:extLst>
          </p:nvPr>
        </p:nvGraphicFramePr>
        <p:xfrm>
          <a:off x="6165252" y="128328"/>
          <a:ext cx="5275633" cy="5961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97091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27B4E-BB9A-4105-9BC3-43E84446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lgerian" panose="04020705040A02060702" pitchFamily="82" charset="0"/>
              </a:rPr>
              <a:t>BATTLE HYMN OF THE REPUBLIC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F2C37C-68D4-4D8A-B953-590CD4E00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903258"/>
              </p:ext>
            </p:extLst>
          </p:nvPr>
        </p:nvGraphicFramePr>
        <p:xfrm>
          <a:off x="5014685" y="333830"/>
          <a:ext cx="6357257" cy="580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85031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3F358-A052-45CE-A5A7-B7E6186A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nap ITC" panose="04040A07060A02020202" pitchFamily="82" charset="0"/>
              </a:rPr>
              <a:t>ALL MY TRIALS </a:t>
            </a:r>
            <a:endParaRPr lang="en-US" sz="4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9CD77C-0B23-4559-AE04-7650ADB3F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490428"/>
              </p:ext>
            </p:extLst>
          </p:nvPr>
        </p:nvGraphicFramePr>
        <p:xfrm>
          <a:off x="5294107" y="685800"/>
          <a:ext cx="6066223" cy="533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3577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10E97-4D09-4699-9546-1E5A292A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nap ITC" panose="04040A07060A02020202" pitchFamily="82" charset="0"/>
              </a:rPr>
              <a:t>ALL MY TRIALS 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A422A7B-B84A-4FE3-8FA4-6402F2731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167170"/>
              </p:ext>
            </p:extLst>
          </p:nvPr>
        </p:nvGraphicFramePr>
        <p:xfrm>
          <a:off x="5087257" y="213920"/>
          <a:ext cx="6299199" cy="601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7308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5DFD5-60E3-49BF-8274-0B70C339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8189"/>
            <a:ext cx="10792837" cy="82368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C8E8C1-13DB-4742-AF93-6DB4D763C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55061"/>
              </p:ext>
            </p:extLst>
          </p:nvPr>
        </p:nvGraphicFramePr>
        <p:xfrm>
          <a:off x="442686" y="1175657"/>
          <a:ext cx="11342914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43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6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Freeform: Shape 18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A08A2-870A-46C7-97EB-1FF9ADF4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746" y="1152322"/>
            <a:ext cx="9618133" cy="6727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Snap ITC" panose="04040A07060A02020202" pitchFamily="82" charset="0"/>
              </a:rPr>
              <a:t>ALL MY TRIALS 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63C98-914E-4C2E-98F0-4E37886C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2" y="2550877"/>
            <a:ext cx="9618133" cy="358629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Strategy I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purchaser applies for credentialing for the seller’s plans.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purchaser waits for credentialing approval before closing on the purchase of the seller’s practice.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purchaser then begins to treat and bill patients’ insurance under his own contract.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This is a TOTALLY legitimate approach to the issue.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8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B9B2-D6DA-4309-B135-05F88582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28106"/>
            <a:ext cx="10396882" cy="893618"/>
          </a:xfrm>
        </p:spPr>
        <p:txBody>
          <a:bodyPr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ED8D-5DA8-4CC1-A8DB-8DE00C6E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6168"/>
            <a:ext cx="10396883" cy="3828418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Brokers have a saying, “time kills all deals”, and this approach can consume a lot of time.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One sale in north Carolina waited six months until the purchaser could obtain his Medicaid number.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Six months is a long time to depend on a sale actually closing.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1099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0F9E-32C5-49BE-B2A7-B92DD7E7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6" y="424543"/>
            <a:ext cx="10396882" cy="76417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C0EE3-B1BA-4710-9952-6ACE0E574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66" y="1188720"/>
            <a:ext cx="10396883" cy="32308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Strategy II</a:t>
            </a:r>
          </a:p>
          <a:p>
            <a:pPr lvl="1"/>
            <a:r>
              <a:rPr lang="en-US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purchaser closes on the purchase of the practice and begins treating patients.</a:t>
            </a:r>
          </a:p>
          <a:p>
            <a:pPr lvl="1"/>
            <a:r>
              <a:rPr lang="en-US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PURCHASER applies for credentialing and then begins to treat the patients and bills the patient’s insurance as an out of network provider.</a:t>
            </a:r>
          </a:p>
          <a:p>
            <a:pPr lvl="1"/>
            <a:r>
              <a:rPr lang="en-US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This is a legitimate approach to the issue.</a:t>
            </a:r>
          </a:p>
          <a:p>
            <a:pPr lvl="1"/>
            <a:r>
              <a:rPr lang="en-US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This strategy may result in some patient attrition due to out of network benefits being lower than in-network benefits.</a:t>
            </a:r>
          </a:p>
          <a:p>
            <a:pPr lvl="1"/>
            <a:endParaRPr lang="en-US" sz="2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79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12E8D-CE90-4441-B06C-7772E6F4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81" y="243115"/>
            <a:ext cx="10792837" cy="905190"/>
          </a:xfrm>
        </p:spPr>
        <p:txBody>
          <a:bodyPr>
            <a:normAutofit/>
          </a:bodyPr>
          <a:lstStyle/>
          <a:p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2C675-0BE4-456D-9B42-BDAA9E347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91" y="1618344"/>
            <a:ext cx="10566701" cy="4929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Arial Rounded MT Bold" panose="020F0704030504030204" pitchFamily="34" charset="0"/>
                <a:cs typeface="Arial" panose="020B0604020202020204" pitchFamily="34" charset="0"/>
              </a:rPr>
              <a:t>Strategy III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purchaser closes on the purchase and applies for credentials in the seller’s plans.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purchaser treats patients and bills for payment under the seller’s number.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seller deposits the insurance proceeds for the purchaser’s work inTO the purchaser’s account.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When the buyer receives his credentials, he begins filing claims under his own number.</a:t>
            </a:r>
          </a:p>
          <a:p>
            <a:pPr lvl="1"/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legitimacy of this approach is iffy </a:t>
            </a:r>
            <a:r>
              <a:rPr lang="en-US" sz="2100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unless</a:t>
            </a:r>
            <a:r>
              <a:rPr lang="en-US" sz="2100" dirty="0">
                <a:latin typeface="Arial Rounded MT Bold" panose="020F0704030504030204" pitchFamily="34" charset="0"/>
                <a:cs typeface="Arial" panose="020B0604020202020204" pitchFamily="34" charset="0"/>
              </a:rPr>
              <a:t> the insurance company is advised of the plan and approves of it.</a:t>
            </a:r>
          </a:p>
          <a:p>
            <a:pPr marL="457200" lvl="1" indent="0">
              <a:buNone/>
            </a:pPr>
            <a:endParaRPr lang="en-US" sz="21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64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E0EA7-8D02-4891-9FC5-F62853D4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505" y="740505"/>
            <a:ext cx="9618133" cy="6945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Snap ITC" panose="04040A07060A02020202" pitchFamily="82" charset="0"/>
              </a:rPr>
              <a:t>ALL MY TRIALS 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5672-C427-4CAF-90CF-50600737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211" y="1635855"/>
            <a:ext cx="10382595" cy="4578678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BIG PROBLEM NUMBER TWO - DELTA PREMIER PLANS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 MANY AREAS, DELTA WILL NO LONGER ENROLL NEW PROVIDERS IN THE PREMIER PLAN.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RESOURCE IN THE INSURANCE CREDENTIALING BUSINESS ESTIMATES THAT delta’s PPO plan would pay 25% less than the premier benefits for the same work.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Purchasers need to be aware if they will be able to get premier or if they  HAVE TO JOIN the regular Ppo AND receive 25% LOWER benefits.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IF A BUYER CAN’T GET PREMIER AND YOU HAVE A LARGE PROPORTION OF PREMIER BENEFITS, SHOULD IT AFFECT YOUR VALUE?</a:t>
            </a:r>
          </a:p>
        </p:txBody>
      </p:sp>
    </p:spTree>
    <p:extLst>
      <p:ext uri="{BB962C8B-B14F-4D97-AF65-F5344CB8AC3E}">
        <p14:creationId xmlns:p14="http://schemas.microsoft.com/office/powerpoint/2010/main" val="37426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60804-5EC4-4DB4-98EC-68C2B7AE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5E8E-0264-4560-9114-C4BE202AF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00" y="685800"/>
            <a:ext cx="5968621" cy="5555343"/>
          </a:xfrm>
        </p:spPr>
        <p:txBody>
          <a:bodyPr anchor="t">
            <a:normAutofit/>
          </a:bodyPr>
          <a:lstStyle/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It can be quite costly to look at a very attractive – on the surface – offer and decide that there is no need for an expert opinion since the offer is so unbelievably good.</a:t>
            </a:r>
          </a:p>
          <a:p>
            <a:pPr marL="457200" lvl="1" indent="0">
              <a:buNone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lvl="1"/>
            <a:r>
              <a:rPr lang="en-US" sz="2400" dirty="0">
                <a:latin typeface="Arial Rounded MT Bold" panose="020F0704030504030204" pitchFamily="34" charset="0"/>
              </a:rPr>
              <a:t>It is not what you know that BEST serveS your interests,  but learning what you didn’t know.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76432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B9A38-A2CF-4597-AFF9-9C5BEE42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734121"/>
            <a:ext cx="9618133" cy="645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Snap ITC" panose="04040A07060A02020202" pitchFamily="82" charset="0"/>
              </a:rPr>
              <a:t>ALL MY TRIALS 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85A94-3B93-4776-A634-225BC0DF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3" y="1379340"/>
            <a:ext cx="10457542" cy="538721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 sz="22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THESE APPROACHES HAVE BEEN USED.  </a:t>
            </a:r>
            <a:r>
              <a:rPr lang="en-US" sz="2200" dirty="0" err="1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</a:t>
            </a:r>
            <a:r>
              <a:rPr lang="en-US" sz="2200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MAKE NO REPRESENTATION AS TO THE LEGALITY OR LEGITIMACY OF ANY OF THEM.</a:t>
            </a:r>
          </a:p>
          <a:p>
            <a:pPr marL="800100" lvl="1" indent="-342900">
              <a:lnSpc>
                <a:spcPct val="15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Buyer CHARGES under the SELLER’S provider NUMBER.   A Short-term solution</a:t>
            </a:r>
          </a:p>
          <a:p>
            <a:pPr marL="800100" lvl="1" indent="-342900">
              <a:lnSpc>
                <a:spcPct val="15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Seller remains  AFTER THE SALE AS the Dental Director of the practice AS IN A DSO or public health CLINIC.  Buyer CHARGES under Seller’s provider NUMBER,  Typically FOR ONE TO THREE years.</a:t>
            </a:r>
          </a:p>
          <a:p>
            <a:pPr marL="800100" lvl="1" indent="-342900">
              <a:lnSpc>
                <a:spcPct val="150000"/>
              </a:lnSpc>
              <a:buClrTx/>
              <a:buSzPct val="100000"/>
              <a:buFont typeface="+mj-lt"/>
              <a:buAutoNum type="arabicPeriod"/>
              <a:defRPr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Seller remains as an associate AFTER THE SALE AND sees all PREMIER patients.  Buyer does not notify Delta of the acquisition of the practice. 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00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326C-71A9-4382-92D7-2EF26A3F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0288"/>
            <a:ext cx="10396882" cy="627611"/>
          </a:xfrm>
        </p:spPr>
        <p:txBody>
          <a:bodyPr>
            <a:normAutofit/>
          </a:bodyPr>
          <a:lstStyle/>
          <a:p>
            <a:pPr algn="ctr"/>
            <a:r>
              <a:rPr lang="en-US" sz="3700" dirty="0">
                <a:latin typeface="Snap ITC" panose="04040A07060A02020202" pitchFamily="82" charset="0"/>
              </a:rPr>
              <a:t>ALL MY TRIALS </a:t>
            </a:r>
            <a:endParaRPr lang="en-US" sz="37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978D572-9842-4DC9-92CD-3FE2A97CC5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887" y="1005840"/>
            <a:ext cx="5325627" cy="4368745"/>
          </a:xfrm>
        </p:spPr>
        <p:txBody>
          <a:bodyPr anchor="t">
            <a:normAutofit fontScale="85000" lnSpcReduction="10000"/>
          </a:bodyPr>
          <a:lstStyle/>
          <a:p>
            <a:pPr marL="342900" indent="-342900">
              <a:lnSpc>
                <a:spcPct val="110000"/>
              </a:lnSpc>
              <a:buClrTx/>
              <a:buSzPct val="100000"/>
              <a:buFont typeface="+mj-lt"/>
              <a:buAutoNum type="arabicPeriod" startAt="4"/>
              <a:defRPr/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Buyer acquires the stock of the Seller’s CORPORATION.  AND BILLS UNDER the CORPORATION’S EIN indefinitely.</a:t>
            </a:r>
          </a:p>
          <a:p>
            <a:pPr marL="342900" indent="-342900">
              <a:lnSpc>
                <a:spcPct val="110000"/>
              </a:lnSpc>
              <a:buClrTx/>
              <a:buSzPct val="100000"/>
              <a:buFont typeface="+mj-lt"/>
              <a:buAutoNum type="arabicPeriod" startAt="4"/>
              <a:defRPr/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Buyer goes out of network and “balance bills” the Delta patients.  THIS HAPPENS Instantly AND INDEFINITELY.</a:t>
            </a:r>
          </a:p>
          <a:p>
            <a:pPr marL="342900" indent="-342900">
              <a:lnSpc>
                <a:spcPct val="110000"/>
              </a:lnSpc>
              <a:buClrTx/>
              <a:buSzPct val="100000"/>
              <a:buFont typeface="+mj-lt"/>
              <a:buAutoNum type="arabicPeriod" startAt="4"/>
              <a:defRPr/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Buyer signs new DELTA contract and virtually all PREMIER patients become REGULAR PPO PATIENTS WITH 25% lower reimbursement.</a:t>
            </a:r>
          </a:p>
        </p:txBody>
      </p:sp>
      <p:pic>
        <p:nvPicPr>
          <p:cNvPr id="4" name="Picture 3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CC82594C-F28A-434A-A4BD-EB0EA6080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76695" y="1398120"/>
            <a:ext cx="4295118" cy="24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51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F520-DCB3-487D-9590-5E16435F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16" y="84253"/>
            <a:ext cx="10396882" cy="735676"/>
          </a:xfrm>
        </p:spPr>
        <p:txBody>
          <a:bodyPr>
            <a:normAutofit/>
          </a:bodyPr>
          <a:lstStyle/>
          <a:p>
            <a:r>
              <a:rPr lang="en-US" sz="4600" dirty="0">
                <a:latin typeface="Snap ITC" panose="04040A07060A02020202" pitchFamily="82" charset="0"/>
              </a:rPr>
              <a:t>ALL MY TRIALS </a:t>
            </a:r>
            <a:endParaRPr lang="en-US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9A28C-FD0D-4576-9E73-C49D83D8EA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2052" y="1404852"/>
            <a:ext cx="9784078" cy="473825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DILEMMA NUMBER THREE.  SHOULD I SELL MY CORPORATE STOCK?   SHOULD I BUY HIS CORPORATE STOCK?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Stock SALES effects for sellers</a:t>
            </a:r>
          </a:p>
          <a:p>
            <a:pPr lvl="2">
              <a:lnSpc>
                <a:spcPct val="110000"/>
              </a:lnSpc>
              <a:defRPr/>
            </a:pP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Stock sale provides tax breaks  -  capital gains tax treatment</a:t>
            </a:r>
          </a:p>
          <a:p>
            <a:pPr lvl="2">
              <a:lnSpc>
                <a:spcPct val="110000"/>
              </a:lnSpc>
              <a:defRPr/>
            </a:pP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Capital gains tax rates are 15% - 20% lower than ordinary income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Stock purchase effects for buyers</a:t>
            </a:r>
          </a:p>
          <a:p>
            <a:pPr lvl="2">
              <a:lnSpc>
                <a:spcPct val="110000"/>
              </a:lnSpc>
              <a:defRPr/>
            </a:pP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Buyer cannot depreciate the purchase price, which adds ~35% - 40% to the price.</a:t>
            </a:r>
          </a:p>
          <a:p>
            <a:pPr lvl="2">
              <a:lnSpc>
                <a:spcPct val="110000"/>
              </a:lnSpc>
              <a:defRPr/>
            </a:pP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If there is a liability in the practice, known or unknown, the buyer has just paid to assume it</a:t>
            </a:r>
          </a:p>
          <a:p>
            <a:pPr lvl="2">
              <a:lnSpc>
                <a:spcPct val="110000"/>
              </a:lnSpc>
              <a:defRPr/>
            </a:pPr>
            <a:endParaRPr lang="en-US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30E96846-8197-4194-B20F-AC809E1B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8818" y="2506765"/>
            <a:ext cx="2150433" cy="19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41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76230-7DB2-46E2-8B2A-6C4266D6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97" y="324395"/>
            <a:ext cx="10792837" cy="8077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D7E764-1592-4520-8164-F29CFC6C6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061967"/>
              </p:ext>
            </p:extLst>
          </p:nvPr>
        </p:nvGraphicFramePr>
        <p:xfrm>
          <a:off x="685800" y="1219200"/>
          <a:ext cx="10793413" cy="526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6910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icture containing small, sitting, pair, table&#10;&#10;Description automatically generated">
            <a:extLst>
              <a:ext uri="{FF2B5EF4-FFF2-40B4-BE49-F238E27FC236}">
                <a16:creationId xmlns:a16="http://schemas.microsoft.com/office/drawing/2014/main" id="{07423CFA-0C16-47C7-B1BC-45EC7BBB9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118" b="19064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8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713EE-CAAA-4AB0-B15D-B74B64E7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36" y="234088"/>
            <a:ext cx="10396882" cy="7976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08EE4-56D3-463E-B75F-36867033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48" y="1265782"/>
            <a:ext cx="10868460" cy="4108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Partnerships – the PITFALLS</a:t>
            </a:r>
          </a:p>
          <a:p>
            <a:pPr lvl="1"/>
            <a:r>
              <a:rPr lang="en-US" sz="28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Partnerships have become very widespread amongst dentists as lawyers and consultants propagate them for their clients.</a:t>
            </a:r>
          </a:p>
          <a:p>
            <a:pPr lvl="1"/>
            <a:r>
              <a:rPr lang="en-US" sz="28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There are many issues that partners don’t realize until it is too late.  Imagine the Chinese finger puzzle.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9205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1C4A4-5413-465D-80F0-AB79EB98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latin typeface="Snap ITC" panose="04040A07060A02020202" pitchFamily="82" charset="0"/>
              </a:rPr>
              <a:t>ALL MY TRIALS 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533F1-33DA-458E-90ED-99C284D1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5" y="615141"/>
            <a:ext cx="7606144" cy="6384175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PARTNERSHIP PITFALLS</a:t>
            </a:r>
          </a:p>
          <a:p>
            <a:pPr lvl="3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GOOGLE THE TERM </a:t>
            </a:r>
            <a:r>
              <a:rPr lang="en-US" sz="2400" b="1" dirty="0"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DISCOUNT FOR MINORITY INTEREST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  YOU’LL  GET </a:t>
            </a:r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156 MILLION RESULTS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  IT’S REAL</a:t>
            </a:r>
          </a:p>
          <a:p>
            <a:pPr lvl="3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SUBDIVIDING A TANGIBLE REAL ASSET, SUCH AS your PRACTICE INTO intangible UNDIVIDED INTERESTS WILL RESULT IN A DISCOUNT FOR A NON-CONTROLLING INTEREST.</a:t>
            </a:r>
          </a:p>
          <a:p>
            <a:pPr lvl="3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50% INTEREST IS NON-CONTROLLING AND SUBJECT TO A DISCOUNT FOR BOTH owners.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94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92A138-EC4F-4F03-B497-EBDF2443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91C3F-6755-4B2C-A1D7-51316AD9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43" y="221343"/>
            <a:ext cx="10792837" cy="8288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ED41B-2C10-42BA-BDF3-1B2C2061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9" y="2044932"/>
            <a:ext cx="8454043" cy="527436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SOME PARTNERSHIP PITFALL TAKE-AWAYS</a:t>
            </a:r>
          </a:p>
          <a:p>
            <a:pPr lvl="1">
              <a:lnSpc>
                <a:spcPct val="110000"/>
              </a:lnSpc>
            </a:pPr>
            <a:r>
              <a:rPr 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THE PRICE OF A 50% STAKE IN A PRACTICE IS </a:t>
            </a:r>
            <a:r>
              <a:rPr lang="en-US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NOT</a:t>
            </a:r>
            <a:r>
              <a:rPr 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HALF OF THE PRICE OF THE WHOLE PRACTICE – IT IS SOMEWHAT LESS DUE TO DISCOUNT FOR MINORITY INTEREST.</a:t>
            </a:r>
          </a:p>
          <a:p>
            <a:pPr lvl="1">
              <a:lnSpc>
                <a:spcPct val="110000"/>
              </a:lnSpc>
            </a:pPr>
            <a:r>
              <a:rPr 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IF YOU SELL A 50% SHARE, YOUR 50% INTEREST WILL BE DISCOUNTED just like the new partner.</a:t>
            </a:r>
          </a:p>
          <a:p>
            <a:pPr lvl="1">
              <a:lnSpc>
                <a:spcPct val="110000"/>
              </a:lnSpc>
            </a:pPr>
            <a:r>
              <a:rPr 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IT MAKES NO SENSE AT ALL TO PURCHASE A 50% INTEREST,  MUCH LESS A 49% INTEREST.</a:t>
            </a:r>
          </a:p>
          <a:p>
            <a:pPr lvl="1">
              <a:lnSpc>
                <a:spcPct val="110000"/>
              </a:lnSpc>
            </a:pPr>
            <a:endParaRPr lang="en-US" sz="24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rawing, small, sitting, toy&#10;&#10;Description automatically generated">
            <a:extLst>
              <a:ext uri="{FF2B5EF4-FFF2-40B4-BE49-F238E27FC236}">
                <a16:creationId xmlns:a16="http://schemas.microsoft.com/office/drawing/2014/main" id="{B7B32742-C54A-47B7-B65C-FC2CA991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53301" y="2161310"/>
            <a:ext cx="2989527" cy="41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6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07AB3-C53A-4A1A-BEA6-72BBE6EB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6941"/>
            <a:ext cx="10792837" cy="6143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7E000-1E04-4FDC-83BA-E6C77E66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6184"/>
            <a:ext cx="10792837" cy="54501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Discount for minority interests is a result of two factors</a:t>
            </a:r>
          </a:p>
          <a:p>
            <a:pPr marL="0" indent="0">
              <a:buNone/>
            </a:pPr>
            <a:endParaRPr lang="en-US" sz="33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3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Discount for lack of control</a:t>
            </a:r>
          </a:p>
          <a:p>
            <a:pPr lvl="2"/>
            <a:r>
              <a:rPr lang="en-US" sz="3300" dirty="0">
                <a:latin typeface="Arial Rounded MT Bold" panose="020F0704030504030204" pitchFamily="34" charset="0"/>
                <a:cs typeface="Arial" panose="020B0604020202020204" pitchFamily="34" charset="0"/>
              </a:rPr>
              <a:t>Neither party can make a binding decision on their own</a:t>
            </a:r>
          </a:p>
          <a:p>
            <a:pPr lvl="1"/>
            <a:r>
              <a:rPr lang="en-US" sz="33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Discount for lack of marketability</a:t>
            </a:r>
          </a:p>
          <a:p>
            <a:pPr lvl="2"/>
            <a:r>
              <a:rPr lang="en-US" sz="3300" dirty="0">
                <a:latin typeface="Arial Rounded MT Bold" panose="020F0704030504030204" pitchFamily="34" charset="0"/>
                <a:cs typeface="Arial" panose="020B0604020202020204" pitchFamily="34" charset="0"/>
              </a:rPr>
              <a:t>Buyers typically do not want to buy a minority interest in which they have no control so the market for undivided minority interests is small.</a:t>
            </a:r>
          </a:p>
          <a:p>
            <a:pPr lvl="2"/>
            <a:endParaRPr lang="en-US" sz="33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300" dirty="0">
                <a:latin typeface="Arial Rounded MT Bold" panose="020F0704030504030204" pitchFamily="34" charset="0"/>
                <a:cs typeface="Arial" panose="020B0604020202020204" pitchFamily="34" charset="0"/>
              </a:rPr>
              <a:t>Potential for conflict may be high since partners may be at opposite ends of their career continuum with different needs, goals, and objectives.</a:t>
            </a:r>
          </a:p>
          <a:p>
            <a:pPr lvl="2"/>
            <a:endParaRPr lang="en-US" sz="33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83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3B489D8A-90FB-4B08-9EEC-61177F344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62C7F-DA7D-4EA7-A563-A5A9D482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64" y="261324"/>
            <a:ext cx="9913212" cy="9252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Snap ITC" panose="04040A07060A02020202" pitchFamily="82" charset="0"/>
              </a:rPr>
              <a:t>ALL MY TRIALS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B026D-8821-4AA7-9559-7177ED4F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1157857" cy="4533280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Arial Rounded MT Bold" panose="020F0704030504030204" pitchFamily="34" charset="0"/>
                <a:cs typeface="Arial" panose="020B0604020202020204" pitchFamily="34" charset="0"/>
              </a:rPr>
              <a:t>When irreconcilable differences cannot be resolved, the final ultimate solution is dissolution.</a:t>
            </a:r>
          </a:p>
          <a:p>
            <a:r>
              <a:rPr lang="en-US" sz="2800" dirty="0">
                <a:latin typeface="Arial Rounded MT Bold" panose="020F0704030504030204" pitchFamily="34" charset="0"/>
                <a:cs typeface="Arial" panose="020B0604020202020204" pitchFamily="34" charset="0"/>
              </a:rPr>
              <a:t>One dentist told me that it cost him more to get out of his partnership than it did to buy in.  And he was the one who left.</a:t>
            </a:r>
          </a:p>
          <a:p>
            <a:r>
              <a:rPr lang="en-US" sz="2800" dirty="0">
                <a:latin typeface="Arial Rounded MT Bold" panose="020F0704030504030204" pitchFamily="34" charset="0"/>
                <a:cs typeface="Arial" panose="020B0604020202020204" pitchFamily="34" charset="0"/>
              </a:rPr>
              <a:t>Partnership break-ups can involve years of litigation and enormous legal bills, not to mention the loss of stomach lining.</a:t>
            </a:r>
          </a:p>
          <a:p>
            <a:pPr marL="0" indent="0">
              <a:buNone/>
            </a:pPr>
            <a:endParaRPr lang="en-US" sz="28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31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679A7-D8D4-4C0A-864B-D9751860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48469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Snap ITC" panose="04040A07060A02020202" pitchFamily="82" charset="0"/>
              </a:rPr>
              <a:t>ALL MY TRIALS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12903-70AF-439C-9D4E-5EB227B65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161" y="438487"/>
            <a:ext cx="4453061" cy="56996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EARL’S THOUGHTS ON PARTNERSHIPS</a:t>
            </a:r>
          </a:p>
          <a:p>
            <a:pPr lvl="1"/>
            <a:r>
              <a:rPr kumimoji="1" lang="en-US" alt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If it’s good for two people, it’s twice as good for one.</a:t>
            </a:r>
          </a:p>
          <a:p>
            <a:pPr lvl="1"/>
            <a:r>
              <a:rPr kumimoji="1" lang="en-US" alt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If you need someone to share the risk with, think twice about doing it at all.</a:t>
            </a:r>
          </a:p>
          <a:p>
            <a:pPr lvl="1"/>
            <a:r>
              <a:rPr kumimoji="1" lang="en-US" altLang="en-US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To share the risk, you must give up half of the reward.  Is it worth it?</a:t>
            </a:r>
          </a:p>
          <a:p>
            <a:endParaRPr lang="en-US" sz="28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9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BA89C-71D3-4931-804D-2A927539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1324"/>
            <a:ext cx="9913212" cy="7976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</a:t>
            </a:r>
          </a:p>
        </p:txBody>
      </p:sp>
      <p:sp>
        <p:nvSpPr>
          <p:cNvPr id="33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B15BCF3A-333D-49C4-AC41-35AD4C510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112581"/>
              </p:ext>
            </p:extLst>
          </p:nvPr>
        </p:nvGraphicFramePr>
        <p:xfrm>
          <a:off x="685800" y="922713"/>
          <a:ext cx="10394707" cy="56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41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65D79-D0AC-44CE-87D4-88D180BD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Snap ITC" panose="04040A07060A02020202" pitchFamily="82" charset="0"/>
              </a:rPr>
              <a:t>ALL MY TRIALS 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E51E6-8B3A-47E4-9BAF-FBC6ECE5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2226681"/>
            <a:ext cx="10851847" cy="3586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THERE IS A SAFE ALTERNATIVE TO PARTNERSHIPS THAT PROVIDES ALL THE BENEFITS OF THE PARTNERSHIP AND AVOIDS ALL OF THE PITFALLS.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2800" b="1" u="sng" dirty="0">
                <a:solidFill>
                  <a:srgbClr val="0070C0"/>
                </a:solidFill>
                <a:latin typeface="Arial Rounded MT Bold" panose="020F0704030504030204" pitchFamily="34" charset="0"/>
                <a:cs typeface="Arabic Typesetting" panose="03020402040406030203" pitchFamily="66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www.adssouth.com/</a:t>
            </a:r>
            <a:r>
              <a:rPr lang="en-US" sz="2800" b="1" u="sng" dirty="0">
                <a:solidFill>
                  <a:srgbClr val="0070C0"/>
                </a:solidFill>
                <a:latin typeface="Arial Rounded MT Bold" panose="020F0704030504030204" pitchFamily="34" charset="0"/>
                <a:cs typeface="Arabic Typesetting" panose="03020402040406030203" pitchFamily="66" charset="-78"/>
              </a:rPr>
              <a:t>edp.pdf</a:t>
            </a:r>
          </a:p>
        </p:txBody>
      </p:sp>
    </p:spTree>
    <p:extLst>
      <p:ext uri="{BB962C8B-B14F-4D97-AF65-F5344CB8AC3E}">
        <p14:creationId xmlns:p14="http://schemas.microsoft.com/office/powerpoint/2010/main" val="1997353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86681-FDBD-462F-BC7D-A3B35B7E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81" y="359229"/>
            <a:ext cx="10792837" cy="8294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D0AB-7D3D-4241-B93E-4A4389BA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599"/>
            <a:ext cx="10394707" cy="540327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YOU ALL THINK OF DSO’S?</a:t>
            </a:r>
          </a:p>
          <a:p>
            <a:pPr lvl="1">
              <a:lnSpc>
                <a:spcPct val="11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More importantly, </a:t>
            </a:r>
            <a:r>
              <a:rPr lang="en-US" sz="2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how are dso’s affecting you, your practice and the future of dentistry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2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Some dentists feel that dso’s are taking market share away from them.</a:t>
            </a:r>
          </a:p>
          <a:p>
            <a:pPr lvl="2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LOSS OF MARKET SHARE MEANS LOSS OF INCOME.</a:t>
            </a:r>
          </a:p>
          <a:p>
            <a:pPr lvl="2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SOME FEEL THAT DENTISTRY IS BEING CONVERTED FROM A PROFESSION CONDUCTED BY DOCTORS TO A BUSINESS THAT USES DOCTORS TO MAKE PROFITS FOR SHAREHOLDERS.</a:t>
            </a:r>
          </a:p>
          <a:p>
            <a:pPr lvl="2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HOWEVER WE VIEW IT, IT SEEMS TO COME UP AS A LOSS FOR DENTISTS AND THE PROFESSION.</a:t>
            </a:r>
          </a:p>
          <a:p>
            <a:pPr lvl="1">
              <a:lnSpc>
                <a:spcPct val="11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E665F-010A-4CF3-9B64-5888D0D7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C8F84-7E6C-4B07-820D-6B513817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3434"/>
            <a:ext cx="10792837" cy="7346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F6E3-A4BA-4A1D-BDB5-B19A945E9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96" y="1278383"/>
            <a:ext cx="11446626" cy="536915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Arial Rounded MT Bold" panose="020F0704030504030204" pitchFamily="34" charset="0"/>
                <a:cs typeface="Arial" panose="020B0604020202020204" pitchFamily="34" charset="0"/>
              </a:rPr>
              <a:t>HOW DSO’S AFFECT THE NEW DENTISTS ENTERING THE PROFESSION, OR the BUSINESS as it has become?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Students are now accumulating ~$400,000 in educational debt to attain their dental degree.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They are slow to take on the extra debt to buy a practice and they view a  dso job as a safer alternative.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Dso positions pay 25% commissions.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average seller that I work with is making 52% of their personal production.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my question is, “how can a dentist make a living, pay off a huge school debt, and save for retirement by working at half price?”</a:t>
            </a:r>
          </a:p>
          <a:p>
            <a:pPr lvl="1">
              <a:lnSpc>
                <a:spcPct val="110000"/>
              </a:lnSpc>
            </a:pPr>
            <a:endParaRPr lang="en-US" sz="20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12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89151-7FB4-4A23-A5AC-0D288CD98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57" y="412296"/>
            <a:ext cx="10792837" cy="7656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CEB267-552C-4A7B-9097-63445B5BC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676790"/>
              </p:ext>
            </p:extLst>
          </p:nvPr>
        </p:nvGraphicFramePr>
        <p:xfrm>
          <a:off x="685800" y="1355270"/>
          <a:ext cx="11114314" cy="532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38991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7EB29-596A-4B6E-8051-4785ACE5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5" y="301625"/>
            <a:ext cx="10792837" cy="584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E67557B1-F2F6-49B9-91FB-A3601A083C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388924"/>
              </p:ext>
            </p:extLst>
          </p:nvPr>
        </p:nvGraphicFramePr>
        <p:xfrm>
          <a:off x="493486" y="885825"/>
          <a:ext cx="11593219" cy="5855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83328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77B0661-A860-4E21-9064-AC702C51F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366" b="4817"/>
          <a:stretch/>
        </p:blipFill>
        <p:spPr>
          <a:xfrm>
            <a:off x="-22487" y="-27932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A2549-0103-4758-8E94-2A5B6346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62" y="0"/>
            <a:ext cx="10396882" cy="7976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97A3-3C15-4B45-9F31-B742068B2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84026"/>
            <a:ext cx="10394707" cy="439056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THERE IS ALSO A HIGH COST FOR SELLING TOO SOON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latin typeface="Arial Rounded MT Bold" panose="020F0704030504030204" pitchFamily="34" charset="0"/>
              </a:rPr>
              <a:t>THE AVERAGE DENTIST NET AS A PERCENTAGE OF HIS PERSONAL PRODUCTION IS 52%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latin typeface="Arial Rounded MT Bold" panose="020F0704030504030204" pitchFamily="34" charset="0"/>
              </a:rPr>
              <a:t>DEPENDING ON WHO BUYS YOUR PRACTICE, YOU WILL BE PAID 25% - 35% FOR POST SALE WORK YOU DO.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latin typeface="Arial Rounded MT Bold" panose="020F0704030504030204" pitchFamily="34" charset="0"/>
              </a:rPr>
              <a:t>FIVE YEARS OF DISCOUNTED COMPENSATION FOR THE SELLER’S WORK MAY END UP COSTING THE ENTIRE SALE PRICE OF THE PRACTICE.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Arial Rounded MT Bold" panose="020F0704030504030204" pitchFamily="34" charset="0"/>
              </a:rPr>
              <a:t>TIMING WILL MAKE A BIG DIFFERENCE IN HOW SAFE, SECURE, FUN, AND PROFITABLE YOUR SALE AND FINAL PRACTICE YEARS WILL BE.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Arial Rounded MT Bold" panose="020F0704030504030204" pitchFamily="34" charset="0"/>
              </a:rPr>
              <a:t>IT IS WELL WORTH CONSULTING WITH AN EXPERT WHO CAN HELP YOU SEE YOUR LIKELY FUTURE FINANCIAL OUTCOMES.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2701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B722-ADB2-410E-959B-4FB6D3D7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247" y="250373"/>
            <a:ext cx="6374097" cy="72208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latin typeface="Snap ITC" panose="04040A07060A02020202" pitchFamily="82" charset="0"/>
              </a:rPr>
              <a:t>ALL MY TRIALS </a:t>
            </a:r>
            <a:endParaRPr lang="en-US" sz="5000" dirty="0"/>
          </a:p>
        </p:txBody>
      </p:sp>
      <p:pic>
        <p:nvPicPr>
          <p:cNvPr id="5" name="Picture 4" descr="A picture containing outdoor, man, standing, water&#10;&#10;Description automatically generated">
            <a:extLst>
              <a:ext uri="{FF2B5EF4-FFF2-40B4-BE49-F238E27FC236}">
                <a16:creationId xmlns:a16="http://schemas.microsoft.com/office/drawing/2014/main" id="{E90F33BC-D2DC-417D-BC3B-1846E59D5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735" r="34935"/>
          <a:stretch/>
        </p:blipFill>
        <p:spPr>
          <a:xfrm>
            <a:off x="135712" y="250373"/>
            <a:ext cx="3840480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1771C-8BDE-4880-8898-60FAB05A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257" y="1045030"/>
            <a:ext cx="7590972" cy="457925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RISKS BUYERS FACE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BIGGEST RISK BUYERS FACE IS GETTING A GREAT DEAL ON A PRACTICE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BELIEVE IT OR NOT, PRICE IS THE LEAST IMPORTANT FACTOR IN THE FINANCIAL OUTCOME OF A PRACTICE.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PRICE REPRESENTS ~10% OF THE MONTHLY PRACTICE INCOME IN PAYMENTS.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PAYING 20% TOO HIGH A PRICE  IS ONLY 2% OF THE PRACTICE GROSS REVENUES – THAT NEVER MADE OR BROKE ANYONE.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THE REAL FINANCIAL FACTOR TO UNDERSTAND IS THE CASH FLOW, OR THE FINANCIAL BONES OF A PRACTICE.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PAYING TOO MUCH FOR  A STRONG PRACTICE WILL YIELD MUCH BETTER RESULTS THAN GETTING A GOOD DEAL ON A WEAK PRACTICE.</a:t>
            </a:r>
          </a:p>
        </p:txBody>
      </p:sp>
    </p:spTree>
    <p:extLst>
      <p:ext uri="{BB962C8B-B14F-4D97-AF65-F5344CB8AC3E}">
        <p14:creationId xmlns:p14="http://schemas.microsoft.com/office/powerpoint/2010/main" val="24770472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document&#10;&#10;Description automatically generated">
            <a:extLst>
              <a:ext uri="{FF2B5EF4-FFF2-40B4-BE49-F238E27FC236}">
                <a16:creationId xmlns:a16="http://schemas.microsoft.com/office/drawing/2014/main" id="{BAA8D384-F75D-4BCF-A9DC-F8A31718A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910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9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8D816-51F2-4CC9-8BFB-E2C26024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36" y="213919"/>
            <a:ext cx="10396882" cy="6132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59DB9-C1AD-460F-B184-519760829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59" y="892629"/>
            <a:ext cx="11072069" cy="459377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ASSOCIATE CONTRACTS – A POTENTIAL OWNER PITFALL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IF YOU HAVE AN ASSOCIATE, IT’S CRITICAL THAT YOU HAVE A CONTRACT WITH AN ASSIGNABLE – BY THE OWNER ONLY – COVENANT NOT TO COMPETE AND NON-SOLICITATION AGREEMENT.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THE VALUE OF A PRACTICE WITH AN ASSOCIATE WHO DOES NOT HAVE A COVENANT WILL NOT INCLUDE THE VALUE OF THE ASSOCIATE’S PRODUCTION.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WITHOUT A COVENANT, THE ASSOCIATE’S PRODUCTION BELONGS TO THE ASSOCIATE AND THE SELLER CANNOT SELL IT.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WHEN THE HORSE IS OUT OF THE STABLE, …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SOMETIMES A FINANCIAL  INCENTIVE CAN HELP ACQUIRE A COVENANT FROM AN EXISTING ASSOCIATE.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Arial Rounded MT Bold" panose="020F0704030504030204" pitchFamily="34" charset="0"/>
              </a:rPr>
              <a:t>TO MAKE SURE YOU HAVE IT IN PLACE IN TIME, SIGN THE AGREEMENT BEFORE THE ASSOCIATE BEGINS TO WORK.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38148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coin&#10;&#10;Description automatically generated">
            <a:extLst>
              <a:ext uri="{FF2B5EF4-FFF2-40B4-BE49-F238E27FC236}">
                <a16:creationId xmlns:a16="http://schemas.microsoft.com/office/drawing/2014/main" id="{51A34BC1-9448-410D-AB26-0F3DACDC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461" b="4722"/>
          <a:stretch/>
        </p:blipFill>
        <p:spPr>
          <a:xfrm>
            <a:off x="-22487" y="10786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C5E57-BD6D-4B9B-BE2D-DCAD9CD8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7" y="213919"/>
            <a:ext cx="10396882" cy="7976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ALL MY TRIALS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13F0-F556-4D30-BCF2-ADFCEB88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11534"/>
            <a:ext cx="10394707" cy="43630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NOT BEING PREPARED IS A SIN</a:t>
            </a:r>
          </a:p>
          <a:p>
            <a:pPr lvl="1"/>
            <a:r>
              <a:rPr lang="en-US" sz="2300" b="1" dirty="0">
                <a:latin typeface="Arial Rounded MT Bold" panose="020F0704030504030204" pitchFamily="34" charset="0"/>
              </a:rPr>
              <a:t>BEING PREPARED IN THIS SENSE IS HAVING ALL REQUIRED MATERIALS AVAILABLE FOR AN IMMEDIATE VALUATION AND PRACTICE SALE – </a:t>
            </a:r>
            <a:r>
              <a:rPr lang="en-US" sz="2300" b="1" i="1" dirty="0">
                <a:latin typeface="Arial Rounded MT Bold" panose="020F0704030504030204" pitchFamily="34" charset="0"/>
              </a:rPr>
              <a:t>especially IF YOU AREN’T AROUND WHEN THE NEED ARISES.</a:t>
            </a:r>
          </a:p>
          <a:p>
            <a:pPr lvl="1"/>
            <a:r>
              <a:rPr lang="en-US" sz="2300" b="1" dirty="0">
                <a:latin typeface="Arial Rounded MT Bold" panose="020F0704030504030204" pitchFamily="34" charset="0"/>
              </a:rPr>
              <a:t>YOU SHOULD HEAR THE COMPLAINTS I GET ABOUT HOW DIFFICULT IT IS FOR A DENTIST TO GATHER THIS INFORMATION.</a:t>
            </a:r>
          </a:p>
          <a:p>
            <a:pPr lvl="1"/>
            <a:r>
              <a:rPr lang="en-US" sz="2300" b="1" dirty="0">
                <a:latin typeface="Arial Rounded MT Bold" panose="020F0704030504030204" pitchFamily="34" charset="0"/>
              </a:rPr>
              <a:t>IMAGINE THE COMPLAINTS VOICED BY SURVIVORS WHO DON’T EVEN KNOW WHAT TO LOOK FOR AND WHERE TO LOOK OR WHO TO CALL.</a:t>
            </a:r>
            <a:endParaRPr lang="en-US" sz="2300" dirty="0">
              <a:latin typeface="Arial Rounded MT Bold" panose="020F07040305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19287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CB2F-ECD6-43DD-8B98-261B7FBF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144" y="71847"/>
            <a:ext cx="6374097" cy="74240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latin typeface="Snap ITC" panose="04040A07060A02020202" pitchFamily="82" charset="0"/>
              </a:rPr>
              <a:t>ALL MY TRIALS </a:t>
            </a:r>
            <a:endParaRPr lang="en-US" sz="5000" dirty="0"/>
          </a:p>
        </p:txBody>
      </p:sp>
      <p:pic>
        <p:nvPicPr>
          <p:cNvPr id="5" name="Picture 4" descr="A red bow tie&#10;&#10;Description automatically generated">
            <a:extLst>
              <a:ext uri="{FF2B5EF4-FFF2-40B4-BE49-F238E27FC236}">
                <a16:creationId xmlns:a16="http://schemas.microsoft.com/office/drawing/2014/main" id="{CB460A04-3182-4A81-89F7-44E8BACCE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511" r="23134" b="-1"/>
          <a:stretch/>
        </p:blipFill>
        <p:spPr>
          <a:xfrm>
            <a:off x="404226" y="927462"/>
            <a:ext cx="3168631" cy="437413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CEAD-5F1C-44C6-B817-59018D96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15" y="879566"/>
            <a:ext cx="7372832" cy="4634357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9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HERE’S A FREE GIFT FOR YOU TO SOLVE THIS DILEMMA!</a:t>
            </a:r>
          </a:p>
          <a:p>
            <a:pPr marL="0" indent="0">
              <a:lnSpc>
                <a:spcPct val="110000"/>
              </a:lnSpc>
              <a:buNone/>
            </a:pPr>
            <a:endParaRPr lang="en-US" sz="6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Go to  </a:t>
            </a:r>
            <a:r>
              <a:rPr lang="en-US" b="1" dirty="0">
                <a:latin typeface="Arial Rounded MT Bold" panose="020F0704030504030204" pitchFamily="34" charset="0"/>
                <a:hlinkClick r:id="rId5"/>
              </a:rPr>
              <a:t>www.adssouth.com/preparedkit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/ 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latin typeface="Arial Rounded MT Bold" panose="020F0704030504030204" pitchFamily="34" charset="0"/>
              </a:rPr>
              <a:t>to get a free kit that will guide you in assembling all information needed to value and sell your practice instantly.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You don’t need to send this information to anyone – just make sure your spouse and survivors know where it is.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You can use any practice broker you choose.  Just ADDRESS THE ENVELOPE TO the broker OF YOUR CHOICE.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Imagine the stress you’ve eliminated for your survivors by having this envelope of information ready to go into the mail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 Rounded MT Bold" panose="020F0704030504030204" pitchFamily="34" charset="0"/>
              </a:rPr>
              <a:t>This can literally save hundreds of thousands of dollars.</a:t>
            </a:r>
          </a:p>
        </p:txBody>
      </p:sp>
    </p:spTree>
    <p:extLst>
      <p:ext uri="{BB962C8B-B14F-4D97-AF65-F5344CB8AC3E}">
        <p14:creationId xmlns:p14="http://schemas.microsoft.com/office/powerpoint/2010/main" val="366112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42460AD0-CE41-4698-855A-81B124C84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091" t="12070" b="197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1195E126-5CB4-434D-8B36-832C6512C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300962" y="605592"/>
            <a:ext cx="8044106" cy="5638800"/>
          </a:xfrm>
          <a:custGeom>
            <a:avLst/>
            <a:gdLst/>
            <a:ahLst/>
            <a:cxnLst/>
            <a:rect l="l" t="t" r="r" b="b"/>
            <a:pathLst>
              <a:path w="8044106" h="5638800">
                <a:moveTo>
                  <a:pt x="8044106" y="0"/>
                </a:moveTo>
                <a:lnTo>
                  <a:pt x="7748589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5B4BF-9476-4FFF-A091-FCDE023D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677415" y="1226752"/>
            <a:ext cx="6851126" cy="11519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DIXIE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13C5F-A936-470B-BFCA-4E7B85003B6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4779386" y="2453949"/>
            <a:ext cx="6867212" cy="29446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JUST REMEMBER THAT IMPORTANT SCIENTIFIC PRINCIPLE –</a:t>
            </a:r>
          </a:p>
          <a:p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CAN’T GET TEN POUNDS OF POTATOES OUT OF A FIVE POUND SACK.</a:t>
            </a:r>
          </a:p>
        </p:txBody>
      </p:sp>
    </p:spTree>
    <p:extLst>
      <p:ext uri="{BB962C8B-B14F-4D97-AF65-F5344CB8AC3E}">
        <p14:creationId xmlns:p14="http://schemas.microsoft.com/office/powerpoint/2010/main" val="5625250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7C040-2A71-4B92-8A9C-F72E382C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nap ITC" panose="04040A07060A02020202" pitchFamily="82" charset="0"/>
              </a:rPr>
              <a:t>ALL MY TRIALS 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606D0-9EFB-4C32-BEB9-BC40E961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186" y="685800"/>
            <a:ext cx="6912428" cy="5383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  <a:latin typeface="Abadi" panose="020B0604020104020204" pitchFamily="34" charset="0"/>
              </a:rPr>
              <a:t>Additional benefits</a:t>
            </a:r>
          </a:p>
          <a:p>
            <a:pPr lvl="1"/>
            <a:r>
              <a:rPr lang="en-US" sz="2400" dirty="0">
                <a:latin typeface="Abadi" panose="020B0604020104020204" pitchFamily="34" charset="0"/>
              </a:rPr>
              <a:t>For those of you who want to see the cone beam of their practice and understand the price, terms and conditions of a sale, send this information to the transition consultant of your choice to have A valuation/analysis done.</a:t>
            </a:r>
          </a:p>
          <a:p>
            <a:pPr lvl="1"/>
            <a:r>
              <a:rPr lang="en-US" sz="2400" dirty="0">
                <a:latin typeface="Abadi" panose="020B0604020104020204" pitchFamily="34" charset="0"/>
              </a:rPr>
              <a:t>Yearly updates can be done with a very minimal effort and expense.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  <a:latin typeface="Abadi" panose="020B0604020104020204" pitchFamily="34" charset="0"/>
              </a:rPr>
              <a:t>www.adssouth.com/preparedkit/   </a:t>
            </a:r>
          </a:p>
        </p:txBody>
      </p:sp>
    </p:spTree>
    <p:extLst>
      <p:ext uri="{BB962C8B-B14F-4D97-AF65-F5344CB8AC3E}">
        <p14:creationId xmlns:p14="http://schemas.microsoft.com/office/powerpoint/2010/main" val="31368590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359D9-7344-4EE6-92F1-9175DB75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389" y="866775"/>
            <a:ext cx="9618133" cy="711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Algerian" panose="04020705040A02060702" pitchFamily="82" charset="0"/>
              </a:rPr>
              <a:t>That’s the trilogy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7009AAB-1FC2-4134-B0DA-951F828F6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7" y="1910443"/>
            <a:ext cx="10308772" cy="40875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SzPct val="50000"/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DIXIE – UNDERSTANDING THE NEW CORPORATE PRACTICE OWNERS AND HOW YOU CAN UNDERSTAND THEIR INTERACTION WITH YOU.</a:t>
            </a:r>
          </a:p>
          <a:p>
            <a:pPr>
              <a:buSzPct val="50000"/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BATTLE HYMN OF THE REPUBLIC -  MAKING YOUR PRACTICE THE BEST IT CAN BE FOR YOU AND A BUYER.</a:t>
            </a:r>
          </a:p>
          <a:p>
            <a:pPr>
              <a:buSzPct val="5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B050"/>
                </a:solidFill>
                <a:latin typeface="Snap ITC" panose="04040A07060A02020202" pitchFamily="82" charset="0"/>
              </a:rPr>
              <a:t>ALL MY TRIALS – PROBLEMS, ISSUES, AND SOME SOLUTIONS</a:t>
            </a:r>
            <a:r>
              <a:rPr lang="en-US" sz="2400" dirty="0">
                <a:solidFill>
                  <a:srgbClr val="00B050"/>
                </a:solidFill>
                <a:latin typeface="Abadi" panose="020B0604020104020204" pitchFamily="34" charset="0"/>
              </a:rPr>
              <a:t>.</a:t>
            </a:r>
          </a:p>
          <a:p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I hope this performance has been valuable for you!</a:t>
            </a:r>
          </a:p>
        </p:txBody>
      </p:sp>
    </p:spTree>
    <p:extLst>
      <p:ext uri="{BB962C8B-B14F-4D97-AF65-F5344CB8AC3E}">
        <p14:creationId xmlns:p14="http://schemas.microsoft.com/office/powerpoint/2010/main" val="24121451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8B084-378C-4880-AC7A-40E4DD0A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94" y="1580147"/>
            <a:ext cx="5828894" cy="1151965"/>
          </a:xfrm>
        </p:spPr>
        <p:txBody>
          <a:bodyPr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075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5D91-541B-4458-869B-5FE5B3FE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70" y="373839"/>
            <a:ext cx="10396882" cy="593558"/>
          </a:xfrm>
        </p:spPr>
        <p:txBody>
          <a:bodyPr>
            <a:noAutofit/>
          </a:bodyPr>
          <a:lstStyle/>
          <a:p>
            <a:r>
              <a:rPr lang="en-US" sz="4600" b="1" dirty="0">
                <a:latin typeface="Algerian" panose="04020705040A02060702" pitchFamily="82" charset="0"/>
              </a:rPr>
              <a:t>Thank you for your attendance!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C36A2-CA46-4B24-A7D9-A7CA661766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370" y="1705428"/>
            <a:ext cx="5834743" cy="385172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Performed by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Earl m. douglas, dds, mba, bval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Ads south, llc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Info@adssouth.com</a:t>
            </a:r>
            <a:endParaRPr lang="en-US" sz="2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www. Adssouth.com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770-664-1982</a:t>
            </a:r>
          </a:p>
          <a:p>
            <a:pPr marL="457200" lvl="1" indent="0">
              <a:buNone/>
            </a:pPr>
            <a:endParaRPr lang="en-US" sz="10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DOWNLOAD A COPY AT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www.adssouth.com/slagle2020.pptx </a:t>
            </a:r>
          </a:p>
          <a:p>
            <a:pPr marL="457200" lvl="1" indent="0">
              <a:buNone/>
            </a:pPr>
            <a:endParaRPr lang="en-US" sz="2200" dirty="0">
              <a:latin typeface="Arial Rounded MT Bold" panose="020F0704030504030204" pitchFamily="34" charset="0"/>
            </a:endParaRPr>
          </a:p>
          <a:p>
            <a:pPr marL="457200" lvl="1" indent="0">
              <a:buNone/>
            </a:pPr>
            <a:endParaRPr lang="en-US" sz="2200" dirty="0">
              <a:latin typeface="Arial Rounded MT Bold" panose="020F07040305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6A6F6-3F5A-4EC0-A78E-0CF6DE3DF0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584425"/>
            <a:ext cx="5325404" cy="35681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attendance code for this presentation is</a:t>
            </a:r>
          </a:p>
          <a:p>
            <a:pPr marL="0" indent="0" algn="ctr">
              <a:buNone/>
            </a:pPr>
            <a:r>
              <a:rPr lang="en-US" sz="11500" dirty="0">
                <a:solidFill>
                  <a:srgbClr val="C00000"/>
                </a:solidFill>
              </a:rPr>
              <a:t>Tted3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rgbClr val="C00000"/>
                </a:solidFill>
              </a:rPr>
              <a:t>Use it wisely</a:t>
            </a:r>
          </a:p>
        </p:txBody>
      </p:sp>
    </p:spTree>
    <p:extLst>
      <p:ext uri="{BB962C8B-B14F-4D97-AF65-F5344CB8AC3E}">
        <p14:creationId xmlns:p14="http://schemas.microsoft.com/office/powerpoint/2010/main" val="14248632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6727</Words>
  <Application>Microsoft Office PowerPoint</Application>
  <PresentationFormat>Widescreen</PresentationFormat>
  <Paragraphs>568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3" baseType="lpstr">
      <vt:lpstr>Abadi</vt:lpstr>
      <vt:lpstr>Algerian</vt:lpstr>
      <vt:lpstr>Arabic Typesetting</vt:lpstr>
      <vt:lpstr>Arial</vt:lpstr>
      <vt:lpstr>Arial Rounded MT Bold</vt:lpstr>
      <vt:lpstr>Bernard MT Condensed</vt:lpstr>
      <vt:lpstr>Impact</vt:lpstr>
      <vt:lpstr>Snap ITC</vt:lpstr>
      <vt:lpstr>Wingdings</vt:lpstr>
      <vt:lpstr>Main Event</vt:lpstr>
      <vt:lpstr>A TRANSITION TRILOGY</vt:lpstr>
      <vt:lpstr>Some housekeeping</vt:lpstr>
      <vt:lpstr>Some more housekeeping</vt:lpstr>
      <vt:lpstr>So what’s the point of all of this?</vt:lpstr>
      <vt:lpstr>THE TRILOGY  The three songs</vt:lpstr>
      <vt:lpstr>DIXIE</vt:lpstr>
      <vt:lpstr>DIXIE</vt:lpstr>
      <vt:lpstr>DIXIE</vt:lpstr>
      <vt:lpstr>DIXIE</vt:lpstr>
      <vt:lpstr>DIXIE </vt:lpstr>
      <vt:lpstr>DIXIE</vt:lpstr>
      <vt:lpstr>DIXIE</vt:lpstr>
      <vt:lpstr>dixie</vt:lpstr>
      <vt:lpstr>DIXIE</vt:lpstr>
      <vt:lpstr>DIXIE</vt:lpstr>
      <vt:lpstr>DIXIE</vt:lpstr>
      <vt:lpstr>DIXIE</vt:lpstr>
      <vt:lpstr>DIXIE</vt:lpstr>
      <vt:lpstr>DIXIE</vt:lpstr>
      <vt:lpstr>DIXIE</vt:lpstr>
      <vt:lpstr>DIXIE    HERE’S WHAT WE DISCOVERED</vt:lpstr>
      <vt:lpstr>DIXIE   AND THEN WE DISCOVERED THIS…</vt:lpstr>
      <vt:lpstr>DIXIE</vt:lpstr>
      <vt:lpstr>DIXIE</vt:lpstr>
      <vt:lpstr>dixie</vt:lpstr>
      <vt:lpstr>DIXIE</vt:lpstr>
      <vt:lpstr>DIXIE </vt:lpstr>
      <vt:lpstr>DIXIE</vt:lpstr>
      <vt:lpstr>dixie</vt:lpstr>
      <vt:lpstr>dixie</vt:lpstr>
      <vt:lpstr>dixie</vt:lpstr>
      <vt:lpstr>dixie</vt:lpstr>
      <vt:lpstr>DIXIE</vt:lpstr>
      <vt:lpstr>DIXIE</vt:lpstr>
      <vt:lpstr>BATTLE HYMN OF THE REPUBLIC</vt:lpstr>
      <vt:lpstr>    BATTLE HYMN OF THE REPUBLIC         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PowerPoint Presentation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BATTLE HYMN OF THE REPUBLIC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ALL MY TRIALS </vt:lpstr>
      <vt:lpstr>That’s the trilogy</vt:lpstr>
      <vt:lpstr>Questions?</vt:lpstr>
      <vt:lpstr>Thank you for your attendance!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TRANSITION TRILOGY</dc:title>
  <dc:creator>Earl Douglas</dc:creator>
  <cp:lastModifiedBy>Earl Douglas</cp:lastModifiedBy>
  <cp:revision>27</cp:revision>
  <dcterms:created xsi:type="dcterms:W3CDTF">2020-02-28T20:27:00Z</dcterms:created>
  <dcterms:modified xsi:type="dcterms:W3CDTF">2020-03-03T17:37:57Z</dcterms:modified>
</cp:coreProperties>
</file>